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6" r:id="rId2"/>
    <p:sldId id="284" r:id="rId3"/>
    <p:sldId id="280" r:id="rId4"/>
    <p:sldId id="283" r:id="rId5"/>
    <p:sldId id="288" r:id="rId6"/>
    <p:sldId id="299" r:id="rId7"/>
    <p:sldId id="289" r:id="rId8"/>
    <p:sldId id="301" r:id="rId9"/>
    <p:sldId id="290" r:id="rId10"/>
    <p:sldId id="300" r:id="rId11"/>
    <p:sldId id="291" r:id="rId12"/>
    <p:sldId id="273" r:id="rId13"/>
    <p:sldId id="303" r:id="rId14"/>
    <p:sldId id="306" r:id="rId15"/>
    <p:sldId id="278" r:id="rId16"/>
    <p:sldId id="293" r:id="rId17"/>
    <p:sldId id="292" r:id="rId18"/>
    <p:sldId id="305" r:id="rId19"/>
    <p:sldId id="296" r:id="rId20"/>
    <p:sldId id="286" r:id="rId21"/>
    <p:sldId id="287" r:id="rId22"/>
    <p:sldId id="307" r:id="rId23"/>
    <p:sldId id="261" r:id="rId24"/>
    <p:sldId id="298"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4E4D2B-6CB0-4A33-9E21-3962448474F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788BA72-1C64-495E-9703-881B0F6C4666}">
      <dgm:prSet/>
      <dgm:spPr/>
      <dgm:t>
        <a:bodyPr/>
        <a:lstStyle/>
        <a:p>
          <a:pPr rtl="0"/>
          <a:r>
            <a:rPr lang="en-US" b="0" dirty="0" err="1"/>
            <a:t>Yo</a:t>
          </a:r>
          <a:r>
            <a:rPr lang="en-US" b="0" dirty="0"/>
            <a:t> mama's so </a:t>
          </a:r>
          <a:r>
            <a:rPr lang="en-US" dirty="0"/>
            <a:t>short</a:t>
          </a:r>
          <a:endParaRPr lang="en-US" dirty="0">
            <a:latin typeface="Rockwell Condensed" panose="02060603050405020104"/>
          </a:endParaRPr>
        </a:p>
      </dgm:t>
    </dgm:pt>
    <dgm:pt modelId="{8E752328-F05D-4E59-957C-95305D7CAB2E}" type="parTrans" cxnId="{A6C451DD-6BF8-403F-9C9F-C9FA5F673110}">
      <dgm:prSet/>
      <dgm:spPr/>
      <dgm:t>
        <a:bodyPr/>
        <a:lstStyle/>
        <a:p>
          <a:endParaRPr lang="en-US"/>
        </a:p>
      </dgm:t>
    </dgm:pt>
    <dgm:pt modelId="{851289B4-2515-4C23-849A-C3132BF7EE73}" type="sibTrans" cxnId="{A6C451DD-6BF8-403F-9C9F-C9FA5F673110}">
      <dgm:prSet/>
      <dgm:spPr/>
      <dgm:t>
        <a:bodyPr/>
        <a:lstStyle/>
        <a:p>
          <a:endParaRPr lang="en-US"/>
        </a:p>
      </dgm:t>
    </dgm:pt>
    <dgm:pt modelId="{C8DDFF25-D488-429A-9DA4-B5CFCD93810E}">
      <dgm:prSet phldr="0"/>
      <dgm:spPr/>
      <dgm:t>
        <a:bodyPr/>
        <a:lstStyle/>
        <a:p>
          <a:r>
            <a:rPr lang="en-US" dirty="0">
              <a:latin typeface="Rockwell Condensed" panose="02060603050405020104"/>
            </a:rPr>
            <a:t> </a:t>
          </a:r>
          <a:r>
            <a:rPr lang="en-US" dirty="0"/>
            <a:t>you can see her feet on her driver's license.</a:t>
          </a:r>
        </a:p>
      </dgm:t>
    </dgm:pt>
    <dgm:pt modelId="{ADDCF674-5F24-4FC3-9C91-7789DEE1F8BD}" type="parTrans" cxnId="{3416A778-814B-499A-AB26-DCF966471759}">
      <dgm:prSet/>
      <dgm:spPr/>
    </dgm:pt>
    <dgm:pt modelId="{21BE942F-6997-4191-BC61-885EF71CF9B1}" type="sibTrans" cxnId="{3416A778-814B-499A-AB26-DCF966471759}">
      <dgm:prSet/>
      <dgm:spPr/>
    </dgm:pt>
    <dgm:pt modelId="{693E0F2C-2114-4407-9C69-68BDC4D922AC}" type="pres">
      <dgm:prSet presAssocID="{824E4D2B-6CB0-4A33-9E21-3962448474F6}" presName="linear" presStyleCnt="0">
        <dgm:presLayoutVars>
          <dgm:animLvl val="lvl"/>
          <dgm:resizeHandles val="exact"/>
        </dgm:presLayoutVars>
      </dgm:prSet>
      <dgm:spPr/>
    </dgm:pt>
    <dgm:pt modelId="{CDD1D86A-1495-473D-AF75-6C5E99C671B1}" type="pres">
      <dgm:prSet presAssocID="{8788BA72-1C64-495E-9703-881B0F6C4666}" presName="parentText" presStyleLbl="node1" presStyleIdx="0" presStyleCnt="2">
        <dgm:presLayoutVars>
          <dgm:chMax val="0"/>
          <dgm:bulletEnabled val="1"/>
        </dgm:presLayoutVars>
      </dgm:prSet>
      <dgm:spPr/>
    </dgm:pt>
    <dgm:pt modelId="{14152A89-07EC-451E-9023-76130FB8990C}" type="pres">
      <dgm:prSet presAssocID="{851289B4-2515-4C23-849A-C3132BF7EE73}" presName="spacer" presStyleCnt="0"/>
      <dgm:spPr/>
    </dgm:pt>
    <dgm:pt modelId="{DBCBE020-9E19-454D-9A06-CB3A6C11659C}" type="pres">
      <dgm:prSet presAssocID="{C8DDFF25-D488-429A-9DA4-B5CFCD93810E}" presName="parentText" presStyleLbl="node1" presStyleIdx="1" presStyleCnt="2">
        <dgm:presLayoutVars>
          <dgm:chMax val="0"/>
          <dgm:bulletEnabled val="1"/>
        </dgm:presLayoutVars>
      </dgm:prSet>
      <dgm:spPr/>
    </dgm:pt>
  </dgm:ptLst>
  <dgm:cxnLst>
    <dgm:cxn modelId="{65DC2E13-0A70-4A47-A016-D3BFF4D0E323}" type="presOf" srcId="{C8DDFF25-D488-429A-9DA4-B5CFCD93810E}" destId="{DBCBE020-9E19-454D-9A06-CB3A6C11659C}" srcOrd="0" destOrd="0" presId="urn:microsoft.com/office/officeart/2005/8/layout/vList2"/>
    <dgm:cxn modelId="{3416A778-814B-499A-AB26-DCF966471759}" srcId="{824E4D2B-6CB0-4A33-9E21-3962448474F6}" destId="{C8DDFF25-D488-429A-9DA4-B5CFCD93810E}" srcOrd="1" destOrd="0" parTransId="{ADDCF674-5F24-4FC3-9C91-7789DEE1F8BD}" sibTransId="{21BE942F-6997-4191-BC61-885EF71CF9B1}"/>
    <dgm:cxn modelId="{1E9E30D3-C75A-4DEF-B7DC-D06BB0A592BF}" type="presOf" srcId="{8788BA72-1C64-495E-9703-881B0F6C4666}" destId="{CDD1D86A-1495-473D-AF75-6C5E99C671B1}" srcOrd="0" destOrd="0" presId="urn:microsoft.com/office/officeart/2005/8/layout/vList2"/>
    <dgm:cxn modelId="{A6C451DD-6BF8-403F-9C9F-C9FA5F673110}" srcId="{824E4D2B-6CB0-4A33-9E21-3962448474F6}" destId="{8788BA72-1C64-495E-9703-881B0F6C4666}" srcOrd="0" destOrd="0" parTransId="{8E752328-F05D-4E59-957C-95305D7CAB2E}" sibTransId="{851289B4-2515-4C23-849A-C3132BF7EE73}"/>
    <dgm:cxn modelId="{1EBBCBEE-4272-41EC-8721-87027FE9C43A}" type="presOf" srcId="{824E4D2B-6CB0-4A33-9E21-3962448474F6}" destId="{693E0F2C-2114-4407-9C69-68BDC4D922AC}" srcOrd="0" destOrd="0" presId="urn:microsoft.com/office/officeart/2005/8/layout/vList2"/>
    <dgm:cxn modelId="{0A73FD0E-906E-48AF-B32C-7D1B01E1834E}" type="presParOf" srcId="{693E0F2C-2114-4407-9C69-68BDC4D922AC}" destId="{CDD1D86A-1495-473D-AF75-6C5E99C671B1}" srcOrd="0" destOrd="0" presId="urn:microsoft.com/office/officeart/2005/8/layout/vList2"/>
    <dgm:cxn modelId="{D0C2684A-6DC5-4999-812B-7B9E50000765}" type="presParOf" srcId="{693E0F2C-2114-4407-9C69-68BDC4D922AC}" destId="{14152A89-07EC-451E-9023-76130FB8990C}" srcOrd="1" destOrd="0" presId="urn:microsoft.com/office/officeart/2005/8/layout/vList2"/>
    <dgm:cxn modelId="{09E108A9-45A9-4444-9A37-54CF44899E20}" type="presParOf" srcId="{693E0F2C-2114-4407-9C69-68BDC4D922AC}" destId="{DBCBE020-9E19-454D-9A06-CB3A6C11659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1A3F13-954C-449F-9C10-C1E57E1BE55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1C07815-2CFE-4286-B900-983CD0E380F4}">
      <dgm:prSet/>
      <dgm:spPr/>
      <dgm:t>
        <a:bodyPr/>
        <a:lstStyle/>
        <a:p>
          <a:pPr rtl="0"/>
          <a:r>
            <a:rPr lang="en-US" b="1" dirty="0"/>
            <a:t>Customer: Do you mind if I try on that dress in the window?</a:t>
          </a:r>
          <a:r>
            <a:rPr lang="en-US" b="1" dirty="0">
              <a:latin typeface="Rockwell Condensed" panose="02060603050405020104"/>
            </a:rPr>
            <a:t> </a:t>
          </a:r>
          <a:endParaRPr lang="en-US"/>
        </a:p>
      </dgm:t>
    </dgm:pt>
    <dgm:pt modelId="{1C870EE9-4BFA-4C03-8C42-CC5D27C511FF}" type="parTrans" cxnId="{CC6A17A4-8D70-400B-8DDD-E2883A7ACFAB}">
      <dgm:prSet/>
      <dgm:spPr/>
      <dgm:t>
        <a:bodyPr/>
        <a:lstStyle/>
        <a:p>
          <a:endParaRPr lang="en-US"/>
        </a:p>
      </dgm:t>
    </dgm:pt>
    <dgm:pt modelId="{9A67E215-5DCD-4AE3-AA8A-A9B6C5B3AB4D}" type="sibTrans" cxnId="{CC6A17A4-8D70-400B-8DDD-E2883A7ACFAB}">
      <dgm:prSet/>
      <dgm:spPr/>
      <dgm:t>
        <a:bodyPr/>
        <a:lstStyle/>
        <a:p>
          <a:endParaRPr lang="en-US"/>
        </a:p>
      </dgm:t>
    </dgm:pt>
    <dgm:pt modelId="{C9F53F2D-467D-4308-9572-8B7136E77DF3}">
      <dgm:prSet/>
      <dgm:spPr/>
      <dgm:t>
        <a:bodyPr/>
        <a:lstStyle/>
        <a:p>
          <a:r>
            <a:rPr lang="en-US" b="1" dirty="0"/>
            <a:t>Sales Assistant: Wouldn't it be better to use the fitting room?</a:t>
          </a:r>
          <a:endParaRPr lang="en-US" dirty="0"/>
        </a:p>
      </dgm:t>
    </dgm:pt>
    <dgm:pt modelId="{67F4D6E5-17D1-45C5-8D71-887381D87638}" type="parTrans" cxnId="{E79F6512-962B-402B-8079-3C15252E9E13}">
      <dgm:prSet/>
      <dgm:spPr/>
      <dgm:t>
        <a:bodyPr/>
        <a:lstStyle/>
        <a:p>
          <a:endParaRPr lang="en-US"/>
        </a:p>
      </dgm:t>
    </dgm:pt>
    <dgm:pt modelId="{8BBA7CEE-C1EA-40DE-872D-687119C44119}" type="sibTrans" cxnId="{E79F6512-962B-402B-8079-3C15252E9E13}">
      <dgm:prSet/>
      <dgm:spPr/>
      <dgm:t>
        <a:bodyPr/>
        <a:lstStyle/>
        <a:p>
          <a:endParaRPr lang="en-US"/>
        </a:p>
      </dgm:t>
    </dgm:pt>
    <dgm:pt modelId="{D09809CC-0EC2-4168-927E-D81296CB89F1}">
      <dgm:prSet/>
      <dgm:spPr/>
      <dgm:t>
        <a:bodyPr/>
        <a:lstStyle/>
        <a:p>
          <a:r>
            <a:rPr lang="en-US" b="1" dirty="0"/>
            <a:t>“I went to a general store. They wouldn’t let me buy anything specifically".</a:t>
          </a:r>
          <a:endParaRPr lang="en-US" dirty="0"/>
        </a:p>
      </dgm:t>
    </dgm:pt>
    <dgm:pt modelId="{84B4355F-95A4-4716-A7D2-1C8E10A7C7DE}" type="parTrans" cxnId="{BFC5FB68-631E-4844-93AF-B5E1DDF6CBCE}">
      <dgm:prSet/>
      <dgm:spPr/>
      <dgm:t>
        <a:bodyPr/>
        <a:lstStyle/>
        <a:p>
          <a:endParaRPr lang="en-US"/>
        </a:p>
      </dgm:t>
    </dgm:pt>
    <dgm:pt modelId="{69DB8029-4BC4-4934-804C-ED53DAAF7F04}" type="sibTrans" cxnId="{BFC5FB68-631E-4844-93AF-B5E1DDF6CBCE}">
      <dgm:prSet/>
      <dgm:spPr/>
      <dgm:t>
        <a:bodyPr/>
        <a:lstStyle/>
        <a:p>
          <a:endParaRPr lang="en-US"/>
        </a:p>
      </dgm:t>
    </dgm:pt>
    <dgm:pt modelId="{CBFDE707-9376-427B-92E5-407977351737}" type="pres">
      <dgm:prSet presAssocID="{B91A3F13-954C-449F-9C10-C1E57E1BE552}" presName="hierChild1" presStyleCnt="0">
        <dgm:presLayoutVars>
          <dgm:chPref val="1"/>
          <dgm:dir/>
          <dgm:animOne val="branch"/>
          <dgm:animLvl val="lvl"/>
          <dgm:resizeHandles/>
        </dgm:presLayoutVars>
      </dgm:prSet>
      <dgm:spPr/>
    </dgm:pt>
    <dgm:pt modelId="{FFDD5D10-CCAD-4BA9-B7D1-68A1D5D41AD2}" type="pres">
      <dgm:prSet presAssocID="{01C07815-2CFE-4286-B900-983CD0E380F4}" presName="hierRoot1" presStyleCnt="0"/>
      <dgm:spPr/>
    </dgm:pt>
    <dgm:pt modelId="{92BC7631-5FEF-4C77-AE31-FF8BD3CA6400}" type="pres">
      <dgm:prSet presAssocID="{01C07815-2CFE-4286-B900-983CD0E380F4}" presName="composite" presStyleCnt="0"/>
      <dgm:spPr/>
    </dgm:pt>
    <dgm:pt modelId="{D1734B37-E6C1-492D-B14B-7052AA0355F7}" type="pres">
      <dgm:prSet presAssocID="{01C07815-2CFE-4286-B900-983CD0E380F4}" presName="background" presStyleLbl="node0" presStyleIdx="0" presStyleCnt="3"/>
      <dgm:spPr/>
    </dgm:pt>
    <dgm:pt modelId="{5B404211-B431-4468-9916-20CC9342A994}" type="pres">
      <dgm:prSet presAssocID="{01C07815-2CFE-4286-B900-983CD0E380F4}" presName="text" presStyleLbl="fgAcc0" presStyleIdx="0" presStyleCnt="3">
        <dgm:presLayoutVars>
          <dgm:chPref val="3"/>
        </dgm:presLayoutVars>
      </dgm:prSet>
      <dgm:spPr/>
    </dgm:pt>
    <dgm:pt modelId="{A7C3AC5D-A936-417D-A619-C41FB8C612C4}" type="pres">
      <dgm:prSet presAssocID="{01C07815-2CFE-4286-B900-983CD0E380F4}" presName="hierChild2" presStyleCnt="0"/>
      <dgm:spPr/>
    </dgm:pt>
    <dgm:pt modelId="{B0C120CD-3E8E-45D0-BAE1-38E5B13B4ABC}" type="pres">
      <dgm:prSet presAssocID="{C9F53F2D-467D-4308-9572-8B7136E77DF3}" presName="hierRoot1" presStyleCnt="0"/>
      <dgm:spPr/>
    </dgm:pt>
    <dgm:pt modelId="{8F314488-1B19-40A8-B572-98C9D7110C4F}" type="pres">
      <dgm:prSet presAssocID="{C9F53F2D-467D-4308-9572-8B7136E77DF3}" presName="composite" presStyleCnt="0"/>
      <dgm:spPr/>
    </dgm:pt>
    <dgm:pt modelId="{291046DE-8BE4-4B85-AE47-B7D3DF1A2F32}" type="pres">
      <dgm:prSet presAssocID="{C9F53F2D-467D-4308-9572-8B7136E77DF3}" presName="background" presStyleLbl="node0" presStyleIdx="1" presStyleCnt="3"/>
      <dgm:spPr/>
    </dgm:pt>
    <dgm:pt modelId="{21CC7D6F-9036-4A02-B7B3-04BA5FDBA84A}" type="pres">
      <dgm:prSet presAssocID="{C9F53F2D-467D-4308-9572-8B7136E77DF3}" presName="text" presStyleLbl="fgAcc0" presStyleIdx="1" presStyleCnt="3">
        <dgm:presLayoutVars>
          <dgm:chPref val="3"/>
        </dgm:presLayoutVars>
      </dgm:prSet>
      <dgm:spPr/>
    </dgm:pt>
    <dgm:pt modelId="{9BD347D9-32DF-49FE-B50B-0CEFC12A2463}" type="pres">
      <dgm:prSet presAssocID="{C9F53F2D-467D-4308-9572-8B7136E77DF3}" presName="hierChild2" presStyleCnt="0"/>
      <dgm:spPr/>
    </dgm:pt>
    <dgm:pt modelId="{071553EF-62AA-478C-859D-3D705A82683A}" type="pres">
      <dgm:prSet presAssocID="{D09809CC-0EC2-4168-927E-D81296CB89F1}" presName="hierRoot1" presStyleCnt="0"/>
      <dgm:spPr/>
    </dgm:pt>
    <dgm:pt modelId="{0509F015-00C1-42C4-B4A7-2B87E15717B2}" type="pres">
      <dgm:prSet presAssocID="{D09809CC-0EC2-4168-927E-D81296CB89F1}" presName="composite" presStyleCnt="0"/>
      <dgm:spPr/>
    </dgm:pt>
    <dgm:pt modelId="{CEACAC6F-027E-4B05-B821-1BE78EE3048F}" type="pres">
      <dgm:prSet presAssocID="{D09809CC-0EC2-4168-927E-D81296CB89F1}" presName="background" presStyleLbl="node0" presStyleIdx="2" presStyleCnt="3"/>
      <dgm:spPr/>
    </dgm:pt>
    <dgm:pt modelId="{95961C49-82AC-4B23-ACF6-F242FA536FE0}" type="pres">
      <dgm:prSet presAssocID="{D09809CC-0EC2-4168-927E-D81296CB89F1}" presName="text" presStyleLbl="fgAcc0" presStyleIdx="2" presStyleCnt="3">
        <dgm:presLayoutVars>
          <dgm:chPref val="3"/>
        </dgm:presLayoutVars>
      </dgm:prSet>
      <dgm:spPr/>
    </dgm:pt>
    <dgm:pt modelId="{FB5E391B-4AC8-4527-BE74-455B61B3E4FE}" type="pres">
      <dgm:prSet presAssocID="{D09809CC-0EC2-4168-927E-D81296CB89F1}" presName="hierChild2" presStyleCnt="0"/>
      <dgm:spPr/>
    </dgm:pt>
  </dgm:ptLst>
  <dgm:cxnLst>
    <dgm:cxn modelId="{E79F6512-962B-402B-8079-3C15252E9E13}" srcId="{B91A3F13-954C-449F-9C10-C1E57E1BE552}" destId="{C9F53F2D-467D-4308-9572-8B7136E77DF3}" srcOrd="1" destOrd="0" parTransId="{67F4D6E5-17D1-45C5-8D71-887381D87638}" sibTransId="{8BBA7CEE-C1EA-40DE-872D-687119C44119}"/>
    <dgm:cxn modelId="{2C050C14-AD7C-4BBE-BC9C-EFADF577EAED}" type="presOf" srcId="{B91A3F13-954C-449F-9C10-C1E57E1BE552}" destId="{CBFDE707-9376-427B-92E5-407977351737}" srcOrd="0" destOrd="0" presId="urn:microsoft.com/office/officeart/2005/8/layout/hierarchy1"/>
    <dgm:cxn modelId="{BFC5FB68-631E-4844-93AF-B5E1DDF6CBCE}" srcId="{B91A3F13-954C-449F-9C10-C1E57E1BE552}" destId="{D09809CC-0EC2-4168-927E-D81296CB89F1}" srcOrd="2" destOrd="0" parTransId="{84B4355F-95A4-4716-A7D2-1C8E10A7C7DE}" sibTransId="{69DB8029-4BC4-4934-804C-ED53DAAF7F04}"/>
    <dgm:cxn modelId="{3082E671-9DD1-444F-B9F4-FEAEA9D762AB}" type="presOf" srcId="{D09809CC-0EC2-4168-927E-D81296CB89F1}" destId="{95961C49-82AC-4B23-ACF6-F242FA536FE0}" srcOrd="0" destOrd="0" presId="urn:microsoft.com/office/officeart/2005/8/layout/hierarchy1"/>
    <dgm:cxn modelId="{B0D71B90-3939-455D-97F2-A392BD2B3917}" type="presOf" srcId="{C9F53F2D-467D-4308-9572-8B7136E77DF3}" destId="{21CC7D6F-9036-4A02-B7B3-04BA5FDBA84A}" srcOrd="0" destOrd="0" presId="urn:microsoft.com/office/officeart/2005/8/layout/hierarchy1"/>
    <dgm:cxn modelId="{CC6A17A4-8D70-400B-8DDD-E2883A7ACFAB}" srcId="{B91A3F13-954C-449F-9C10-C1E57E1BE552}" destId="{01C07815-2CFE-4286-B900-983CD0E380F4}" srcOrd="0" destOrd="0" parTransId="{1C870EE9-4BFA-4C03-8C42-CC5D27C511FF}" sibTransId="{9A67E215-5DCD-4AE3-AA8A-A9B6C5B3AB4D}"/>
    <dgm:cxn modelId="{19A993EF-3452-4424-924F-115E78EF85F3}" type="presOf" srcId="{01C07815-2CFE-4286-B900-983CD0E380F4}" destId="{5B404211-B431-4468-9916-20CC9342A994}" srcOrd="0" destOrd="0" presId="urn:microsoft.com/office/officeart/2005/8/layout/hierarchy1"/>
    <dgm:cxn modelId="{988AFDB6-1D35-44C2-AE81-13F71F042062}" type="presParOf" srcId="{CBFDE707-9376-427B-92E5-407977351737}" destId="{FFDD5D10-CCAD-4BA9-B7D1-68A1D5D41AD2}" srcOrd="0" destOrd="0" presId="urn:microsoft.com/office/officeart/2005/8/layout/hierarchy1"/>
    <dgm:cxn modelId="{E1A4062D-25AE-4003-85C8-A51F4FCBA157}" type="presParOf" srcId="{FFDD5D10-CCAD-4BA9-B7D1-68A1D5D41AD2}" destId="{92BC7631-5FEF-4C77-AE31-FF8BD3CA6400}" srcOrd="0" destOrd="0" presId="urn:microsoft.com/office/officeart/2005/8/layout/hierarchy1"/>
    <dgm:cxn modelId="{B90ADFC1-16AC-4BE4-9805-FE68F06E5BCC}" type="presParOf" srcId="{92BC7631-5FEF-4C77-AE31-FF8BD3CA6400}" destId="{D1734B37-E6C1-492D-B14B-7052AA0355F7}" srcOrd="0" destOrd="0" presId="urn:microsoft.com/office/officeart/2005/8/layout/hierarchy1"/>
    <dgm:cxn modelId="{65D79706-0BF1-474E-AA81-69570F6EFB30}" type="presParOf" srcId="{92BC7631-5FEF-4C77-AE31-FF8BD3CA6400}" destId="{5B404211-B431-4468-9916-20CC9342A994}" srcOrd="1" destOrd="0" presId="urn:microsoft.com/office/officeart/2005/8/layout/hierarchy1"/>
    <dgm:cxn modelId="{DC5B4764-C0D4-4EF6-90DB-FE0549E6AF05}" type="presParOf" srcId="{FFDD5D10-CCAD-4BA9-B7D1-68A1D5D41AD2}" destId="{A7C3AC5D-A936-417D-A619-C41FB8C612C4}" srcOrd="1" destOrd="0" presId="urn:microsoft.com/office/officeart/2005/8/layout/hierarchy1"/>
    <dgm:cxn modelId="{A8F99B30-E56E-4316-A0CE-E71CE7AFD3B7}" type="presParOf" srcId="{CBFDE707-9376-427B-92E5-407977351737}" destId="{B0C120CD-3E8E-45D0-BAE1-38E5B13B4ABC}" srcOrd="1" destOrd="0" presId="urn:microsoft.com/office/officeart/2005/8/layout/hierarchy1"/>
    <dgm:cxn modelId="{376020FA-2594-4A4D-9000-7EFCADFCD1C3}" type="presParOf" srcId="{B0C120CD-3E8E-45D0-BAE1-38E5B13B4ABC}" destId="{8F314488-1B19-40A8-B572-98C9D7110C4F}" srcOrd="0" destOrd="0" presId="urn:microsoft.com/office/officeart/2005/8/layout/hierarchy1"/>
    <dgm:cxn modelId="{BDB3224B-65BB-4689-A57D-17320E579956}" type="presParOf" srcId="{8F314488-1B19-40A8-B572-98C9D7110C4F}" destId="{291046DE-8BE4-4B85-AE47-B7D3DF1A2F32}" srcOrd="0" destOrd="0" presId="urn:microsoft.com/office/officeart/2005/8/layout/hierarchy1"/>
    <dgm:cxn modelId="{06E265F5-94DE-4E94-ADF0-3713F3822EF1}" type="presParOf" srcId="{8F314488-1B19-40A8-B572-98C9D7110C4F}" destId="{21CC7D6F-9036-4A02-B7B3-04BA5FDBA84A}" srcOrd="1" destOrd="0" presId="urn:microsoft.com/office/officeart/2005/8/layout/hierarchy1"/>
    <dgm:cxn modelId="{C41F79DB-715C-48F6-AE35-4CCB2108B27E}" type="presParOf" srcId="{B0C120CD-3E8E-45D0-BAE1-38E5B13B4ABC}" destId="{9BD347D9-32DF-49FE-B50B-0CEFC12A2463}" srcOrd="1" destOrd="0" presId="urn:microsoft.com/office/officeart/2005/8/layout/hierarchy1"/>
    <dgm:cxn modelId="{F749D79D-2946-4CD9-B258-E9D550A696F0}" type="presParOf" srcId="{CBFDE707-9376-427B-92E5-407977351737}" destId="{071553EF-62AA-478C-859D-3D705A82683A}" srcOrd="2" destOrd="0" presId="urn:microsoft.com/office/officeart/2005/8/layout/hierarchy1"/>
    <dgm:cxn modelId="{8DD933A5-FABE-4AC6-82BB-D1705CBCA667}" type="presParOf" srcId="{071553EF-62AA-478C-859D-3D705A82683A}" destId="{0509F015-00C1-42C4-B4A7-2B87E15717B2}" srcOrd="0" destOrd="0" presId="urn:microsoft.com/office/officeart/2005/8/layout/hierarchy1"/>
    <dgm:cxn modelId="{8CDC9A8D-A475-4565-A93B-0DDB57A857EF}" type="presParOf" srcId="{0509F015-00C1-42C4-B4A7-2B87E15717B2}" destId="{CEACAC6F-027E-4B05-B821-1BE78EE3048F}" srcOrd="0" destOrd="0" presId="urn:microsoft.com/office/officeart/2005/8/layout/hierarchy1"/>
    <dgm:cxn modelId="{D8ABAC8C-8E92-46D3-9581-81E788B9DBFE}" type="presParOf" srcId="{0509F015-00C1-42C4-B4A7-2B87E15717B2}" destId="{95961C49-82AC-4B23-ACF6-F242FA536FE0}" srcOrd="1" destOrd="0" presId="urn:microsoft.com/office/officeart/2005/8/layout/hierarchy1"/>
    <dgm:cxn modelId="{E881F520-50F8-452C-A4C1-6DED39F09031}" type="presParOf" srcId="{071553EF-62AA-478C-859D-3D705A82683A}" destId="{FB5E391B-4AC8-4527-BE74-455B61B3E4F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7E42D-19C2-4D00-A72E-F53A3AD40E30}"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4508303-5A42-41E5-BB87-1411AF4CBD32}">
      <dgm:prSet/>
      <dgm:spPr/>
      <dgm:t>
        <a:bodyPr/>
        <a:lstStyle/>
        <a:p>
          <a:pPr>
            <a:lnSpc>
              <a:spcPct val="100000"/>
            </a:lnSpc>
          </a:pPr>
          <a:r>
            <a:rPr lang="en-US" dirty="0"/>
            <a:t>The final theory of humor that we will touch on here is the play theory. This claims that laughter is a kind of play sign in conversation, a demonstration that was thought to be serious is not.</a:t>
          </a:r>
        </a:p>
      </dgm:t>
    </dgm:pt>
    <dgm:pt modelId="{8A654444-FC25-4C75-94BF-CCBFE1A3CF6E}" type="parTrans" cxnId="{7B420197-6E89-4B29-A8C4-C10D27D8C56E}">
      <dgm:prSet/>
      <dgm:spPr/>
      <dgm:t>
        <a:bodyPr/>
        <a:lstStyle/>
        <a:p>
          <a:endParaRPr lang="en-US"/>
        </a:p>
      </dgm:t>
    </dgm:pt>
    <dgm:pt modelId="{DC8D3241-35FD-461F-885B-F5BF4B15B251}" type="sibTrans" cxnId="{7B420197-6E89-4B29-A8C4-C10D27D8C56E}">
      <dgm:prSet/>
      <dgm:spPr/>
      <dgm:t>
        <a:bodyPr/>
        <a:lstStyle/>
        <a:p>
          <a:endParaRPr lang="en-US"/>
        </a:p>
      </dgm:t>
    </dgm:pt>
    <dgm:pt modelId="{848DB544-A9DE-4EBC-AD6E-B12E0BFEE95C}">
      <dgm:prSet/>
      <dgm:spPr/>
      <dgm:t>
        <a:bodyPr/>
        <a:lstStyle/>
        <a:p>
          <a:pPr>
            <a:lnSpc>
              <a:spcPct val="100000"/>
            </a:lnSpc>
          </a:pPr>
          <a:r>
            <a:rPr lang="en-US" dirty="0"/>
            <a:t>The theory can be seen as combining many elements of other theories.</a:t>
          </a:r>
        </a:p>
      </dgm:t>
    </dgm:pt>
    <dgm:pt modelId="{C3E15333-0933-4F95-8C65-E3F8E9F3FAFA}" type="parTrans" cxnId="{C0446D6F-E478-4675-9334-B93692F0A64C}">
      <dgm:prSet/>
      <dgm:spPr/>
      <dgm:t>
        <a:bodyPr/>
        <a:lstStyle/>
        <a:p>
          <a:endParaRPr lang="en-US"/>
        </a:p>
      </dgm:t>
    </dgm:pt>
    <dgm:pt modelId="{8B37FD47-EE45-4E23-BF90-85AA3B31418F}" type="sibTrans" cxnId="{C0446D6F-E478-4675-9334-B93692F0A64C}">
      <dgm:prSet/>
      <dgm:spPr/>
      <dgm:t>
        <a:bodyPr/>
        <a:lstStyle/>
        <a:p>
          <a:endParaRPr lang="en-US"/>
        </a:p>
      </dgm:t>
    </dgm:pt>
    <dgm:pt modelId="{FA8B1CA5-5B15-4A31-8C4E-D92B3FCE9EAE}">
      <dgm:prSet/>
      <dgm:spPr/>
      <dgm:t>
        <a:bodyPr/>
        <a:lstStyle/>
        <a:p>
          <a:pPr>
            <a:lnSpc>
              <a:spcPct val="100000"/>
            </a:lnSpc>
          </a:pPr>
          <a:r>
            <a:rPr lang="en-US" dirty="0"/>
            <a:t>If someone is trying to be taken seriously and we laugh at them, we are being superior by making them appear less serious.</a:t>
          </a:r>
        </a:p>
      </dgm:t>
    </dgm:pt>
    <dgm:pt modelId="{E16D6C8D-C6D7-422F-9455-F96DD9FB769D}" type="parTrans" cxnId="{B5CBCD9A-A5A0-4F8F-B447-0EE3F626A69C}">
      <dgm:prSet/>
      <dgm:spPr/>
      <dgm:t>
        <a:bodyPr/>
        <a:lstStyle/>
        <a:p>
          <a:endParaRPr lang="en-US"/>
        </a:p>
      </dgm:t>
    </dgm:pt>
    <dgm:pt modelId="{F284BF0D-9267-4865-8526-47BB10A86271}" type="sibTrans" cxnId="{B5CBCD9A-A5A0-4F8F-B447-0EE3F626A69C}">
      <dgm:prSet/>
      <dgm:spPr/>
      <dgm:t>
        <a:bodyPr/>
        <a:lstStyle/>
        <a:p>
          <a:endParaRPr lang="en-US"/>
        </a:p>
      </dgm:t>
    </dgm:pt>
    <dgm:pt modelId="{80CB00B7-D7F6-4E0C-A3B2-596BF9E61C00}">
      <dgm:prSet/>
      <dgm:spPr/>
      <dgm:t>
        <a:bodyPr/>
        <a:lstStyle/>
        <a:p>
          <a:pPr>
            <a:lnSpc>
              <a:spcPct val="100000"/>
            </a:lnSpc>
          </a:pPr>
          <a:r>
            <a:rPr lang="en-US" dirty="0"/>
            <a:t>If everyone is worried about something dangerous, but it turns out to be innocent, we laugh to relieve the tension and signal to the group it is okay.</a:t>
          </a:r>
        </a:p>
      </dgm:t>
    </dgm:pt>
    <dgm:pt modelId="{8BE85B50-1B02-4974-BF1F-04B90F63CE50}" type="parTrans" cxnId="{DE2D4490-9291-4022-8433-159BB1114442}">
      <dgm:prSet/>
      <dgm:spPr/>
      <dgm:t>
        <a:bodyPr/>
        <a:lstStyle/>
        <a:p>
          <a:endParaRPr lang="en-US"/>
        </a:p>
      </dgm:t>
    </dgm:pt>
    <dgm:pt modelId="{C2465937-FFFF-4C4A-8A4D-20194ED0C8F4}" type="sibTrans" cxnId="{DE2D4490-9291-4022-8433-159BB1114442}">
      <dgm:prSet/>
      <dgm:spPr/>
      <dgm:t>
        <a:bodyPr/>
        <a:lstStyle/>
        <a:p>
          <a:endParaRPr lang="en-US"/>
        </a:p>
      </dgm:t>
    </dgm:pt>
    <dgm:pt modelId="{C215AE3A-7A6D-4BDB-AA42-4D9EC99C3ABB}">
      <dgm:prSet/>
      <dgm:spPr/>
      <dgm:t>
        <a:bodyPr/>
        <a:lstStyle/>
        <a:p>
          <a:pPr>
            <a:lnSpc>
              <a:spcPct val="100000"/>
            </a:lnSpc>
          </a:pPr>
          <a:r>
            <a:rPr lang="en-US" dirty="0"/>
            <a:t>Things that don’t fit the pattern are funny because it reminds us that we are listening to something meant to be comic, not serious.</a:t>
          </a:r>
        </a:p>
      </dgm:t>
    </dgm:pt>
    <dgm:pt modelId="{A5A974A3-7531-4412-A207-6E0C442EB247}" type="parTrans" cxnId="{BEA5A4D4-1F5A-4248-8CF6-1F8C0B3D9B7F}">
      <dgm:prSet/>
      <dgm:spPr/>
      <dgm:t>
        <a:bodyPr/>
        <a:lstStyle/>
        <a:p>
          <a:endParaRPr lang="en-US"/>
        </a:p>
      </dgm:t>
    </dgm:pt>
    <dgm:pt modelId="{AAFCFC31-A9D9-4819-A6BB-F17880EE8A04}" type="sibTrans" cxnId="{BEA5A4D4-1F5A-4248-8CF6-1F8C0B3D9B7F}">
      <dgm:prSet/>
      <dgm:spPr/>
      <dgm:t>
        <a:bodyPr/>
        <a:lstStyle/>
        <a:p>
          <a:endParaRPr lang="en-US"/>
        </a:p>
      </dgm:t>
    </dgm:pt>
    <dgm:pt modelId="{E08D11BF-EDF8-4440-B6A4-29DF10BFA7DB}" type="pres">
      <dgm:prSet presAssocID="{6257E42D-19C2-4D00-A72E-F53A3AD40E30}" presName="root" presStyleCnt="0">
        <dgm:presLayoutVars>
          <dgm:dir/>
          <dgm:resizeHandles val="exact"/>
        </dgm:presLayoutVars>
      </dgm:prSet>
      <dgm:spPr/>
    </dgm:pt>
    <dgm:pt modelId="{36D236C3-4BB6-4912-8E07-8484C6B7B4C8}" type="pres">
      <dgm:prSet presAssocID="{A4508303-5A42-41E5-BB87-1411AF4CBD32}" presName="compNode" presStyleCnt="0"/>
      <dgm:spPr/>
    </dgm:pt>
    <dgm:pt modelId="{F7CDC4AD-286E-412D-B70E-E3D68340642E}" type="pres">
      <dgm:prSet presAssocID="{A4508303-5A42-41E5-BB87-1411AF4CBD32}"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oker Hat"/>
        </a:ext>
      </dgm:extLst>
    </dgm:pt>
    <dgm:pt modelId="{CD90B6D9-B431-42A1-B381-F4AF33F72CD7}" type="pres">
      <dgm:prSet presAssocID="{A4508303-5A42-41E5-BB87-1411AF4CBD32}" presName="spaceRect" presStyleCnt="0"/>
      <dgm:spPr/>
    </dgm:pt>
    <dgm:pt modelId="{CFE3A42A-FABB-4689-8822-190F18FC4BD0}" type="pres">
      <dgm:prSet presAssocID="{A4508303-5A42-41E5-BB87-1411AF4CBD32}" presName="textRect" presStyleLbl="revTx" presStyleIdx="0" presStyleCnt="5">
        <dgm:presLayoutVars>
          <dgm:chMax val="1"/>
          <dgm:chPref val="1"/>
        </dgm:presLayoutVars>
      </dgm:prSet>
      <dgm:spPr/>
    </dgm:pt>
    <dgm:pt modelId="{BDFA95BB-57C4-4793-9BBF-35122D8C445A}" type="pres">
      <dgm:prSet presAssocID="{DC8D3241-35FD-461F-885B-F5BF4B15B251}" presName="sibTrans" presStyleCnt="0"/>
      <dgm:spPr/>
    </dgm:pt>
    <dgm:pt modelId="{7DCF7548-4675-4B0C-8CA0-43459DD31D67}" type="pres">
      <dgm:prSet presAssocID="{848DB544-A9DE-4EBC-AD6E-B12E0BFEE95C}" presName="compNode" presStyleCnt="0"/>
      <dgm:spPr/>
    </dgm:pt>
    <dgm:pt modelId="{E2716808-3F8F-4B20-B697-A30A78B35EEA}" type="pres">
      <dgm:prSet presAssocID="{848DB544-A9DE-4EBC-AD6E-B12E0BFEE95C}"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0038FBB-A61B-43B0-BB33-9ADA3475EBEF}" type="pres">
      <dgm:prSet presAssocID="{848DB544-A9DE-4EBC-AD6E-B12E0BFEE95C}" presName="spaceRect" presStyleCnt="0"/>
      <dgm:spPr/>
    </dgm:pt>
    <dgm:pt modelId="{35ECFB91-FB32-41A3-AAC2-4CCACC450276}" type="pres">
      <dgm:prSet presAssocID="{848DB544-A9DE-4EBC-AD6E-B12E0BFEE95C}" presName="textRect" presStyleLbl="revTx" presStyleIdx="1" presStyleCnt="5">
        <dgm:presLayoutVars>
          <dgm:chMax val="1"/>
          <dgm:chPref val="1"/>
        </dgm:presLayoutVars>
      </dgm:prSet>
      <dgm:spPr/>
    </dgm:pt>
    <dgm:pt modelId="{924738D7-11C3-44CE-A10B-74A5E0C7F30B}" type="pres">
      <dgm:prSet presAssocID="{8B37FD47-EE45-4E23-BF90-85AA3B31418F}" presName="sibTrans" presStyleCnt="0"/>
      <dgm:spPr/>
    </dgm:pt>
    <dgm:pt modelId="{2EE15592-21D4-4F8C-84AA-3112826BCA07}" type="pres">
      <dgm:prSet presAssocID="{FA8B1CA5-5B15-4A31-8C4E-D92B3FCE9EAE}" presName="compNode" presStyleCnt="0"/>
      <dgm:spPr/>
    </dgm:pt>
    <dgm:pt modelId="{F35369BA-46B1-4597-B9AB-9309447A9863}" type="pres">
      <dgm:prSet presAssocID="{FA8B1CA5-5B15-4A31-8C4E-D92B3FCE9EAE}"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unny Face Outline"/>
        </a:ext>
      </dgm:extLst>
    </dgm:pt>
    <dgm:pt modelId="{96F9D2BD-1E0A-4015-9C9F-4CC4737761B9}" type="pres">
      <dgm:prSet presAssocID="{FA8B1CA5-5B15-4A31-8C4E-D92B3FCE9EAE}" presName="spaceRect" presStyleCnt="0"/>
      <dgm:spPr/>
    </dgm:pt>
    <dgm:pt modelId="{2DF0509F-48BA-4C06-B3FC-452ABCDF30B1}" type="pres">
      <dgm:prSet presAssocID="{FA8B1CA5-5B15-4A31-8C4E-D92B3FCE9EAE}" presName="textRect" presStyleLbl="revTx" presStyleIdx="2" presStyleCnt="5">
        <dgm:presLayoutVars>
          <dgm:chMax val="1"/>
          <dgm:chPref val="1"/>
        </dgm:presLayoutVars>
      </dgm:prSet>
      <dgm:spPr/>
    </dgm:pt>
    <dgm:pt modelId="{33FE49B2-2CAF-4028-B9FB-4443E9841DCB}" type="pres">
      <dgm:prSet presAssocID="{F284BF0D-9267-4865-8526-47BB10A86271}" presName="sibTrans" presStyleCnt="0"/>
      <dgm:spPr/>
    </dgm:pt>
    <dgm:pt modelId="{133B6F5C-1D76-4176-983F-EA5FA2F9D9F5}" type="pres">
      <dgm:prSet presAssocID="{80CB00B7-D7F6-4E0C-A3B2-596BF9E61C00}" presName="compNode" presStyleCnt="0"/>
      <dgm:spPr/>
    </dgm:pt>
    <dgm:pt modelId="{4AF4A95E-39B0-4DC7-A2F5-F61B77D73893}" type="pres">
      <dgm:prSet presAssocID="{80CB00B7-D7F6-4E0C-A3B2-596BF9E61C00}"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unny Face with Solid Fill"/>
        </a:ext>
      </dgm:extLst>
    </dgm:pt>
    <dgm:pt modelId="{F145C60C-D878-46B7-A2AD-F956C76802D1}" type="pres">
      <dgm:prSet presAssocID="{80CB00B7-D7F6-4E0C-A3B2-596BF9E61C00}" presName="spaceRect" presStyleCnt="0"/>
      <dgm:spPr/>
    </dgm:pt>
    <dgm:pt modelId="{6C455FF6-3435-4F01-9E5B-FEC7BC68E876}" type="pres">
      <dgm:prSet presAssocID="{80CB00B7-D7F6-4E0C-A3B2-596BF9E61C00}" presName="textRect" presStyleLbl="revTx" presStyleIdx="3" presStyleCnt="5">
        <dgm:presLayoutVars>
          <dgm:chMax val="1"/>
          <dgm:chPref val="1"/>
        </dgm:presLayoutVars>
      </dgm:prSet>
      <dgm:spPr/>
    </dgm:pt>
    <dgm:pt modelId="{3DA90FEB-FC63-4010-BAA4-DBC9C6100661}" type="pres">
      <dgm:prSet presAssocID="{C2465937-FFFF-4C4A-8A4D-20194ED0C8F4}" presName="sibTrans" presStyleCnt="0"/>
      <dgm:spPr/>
    </dgm:pt>
    <dgm:pt modelId="{1446BAD4-FDFA-4974-B197-1FB2F77CCCBC}" type="pres">
      <dgm:prSet presAssocID="{C215AE3A-7A6D-4BDB-AA42-4D9EC99C3ABB}" presName="compNode" presStyleCnt="0"/>
      <dgm:spPr/>
    </dgm:pt>
    <dgm:pt modelId="{50481E45-51E6-46BA-85AB-974096BCB202}" type="pres">
      <dgm:prSet presAssocID="{C215AE3A-7A6D-4BDB-AA42-4D9EC99C3ABB}"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ongue Face with Solid Fill"/>
        </a:ext>
      </dgm:extLst>
    </dgm:pt>
    <dgm:pt modelId="{4D336578-9516-4980-9470-313FDD03F98D}" type="pres">
      <dgm:prSet presAssocID="{C215AE3A-7A6D-4BDB-AA42-4D9EC99C3ABB}" presName="spaceRect" presStyleCnt="0"/>
      <dgm:spPr/>
    </dgm:pt>
    <dgm:pt modelId="{EDF691FD-BCD1-49A9-B518-9433CFB61790}" type="pres">
      <dgm:prSet presAssocID="{C215AE3A-7A6D-4BDB-AA42-4D9EC99C3ABB}" presName="textRect" presStyleLbl="revTx" presStyleIdx="4" presStyleCnt="5">
        <dgm:presLayoutVars>
          <dgm:chMax val="1"/>
          <dgm:chPref val="1"/>
        </dgm:presLayoutVars>
      </dgm:prSet>
      <dgm:spPr/>
    </dgm:pt>
  </dgm:ptLst>
  <dgm:cxnLst>
    <dgm:cxn modelId="{40927345-B27F-43ED-8194-B41846E961D4}" type="presOf" srcId="{848DB544-A9DE-4EBC-AD6E-B12E0BFEE95C}" destId="{35ECFB91-FB32-41A3-AAC2-4CCACC450276}" srcOrd="0" destOrd="0" presId="urn:microsoft.com/office/officeart/2018/2/layout/IconLabelList"/>
    <dgm:cxn modelId="{C0446D6F-E478-4675-9334-B93692F0A64C}" srcId="{6257E42D-19C2-4D00-A72E-F53A3AD40E30}" destId="{848DB544-A9DE-4EBC-AD6E-B12E0BFEE95C}" srcOrd="1" destOrd="0" parTransId="{C3E15333-0933-4F95-8C65-E3F8E9F3FAFA}" sibTransId="{8B37FD47-EE45-4E23-BF90-85AA3B31418F}"/>
    <dgm:cxn modelId="{9C358A53-DA7F-4843-B630-9CEC469295D9}" type="presOf" srcId="{80CB00B7-D7F6-4E0C-A3B2-596BF9E61C00}" destId="{6C455FF6-3435-4F01-9E5B-FEC7BC68E876}" srcOrd="0" destOrd="0" presId="urn:microsoft.com/office/officeart/2018/2/layout/IconLabelList"/>
    <dgm:cxn modelId="{79145C74-280F-4600-8AF4-827B4735A96B}" type="presOf" srcId="{FA8B1CA5-5B15-4A31-8C4E-D92B3FCE9EAE}" destId="{2DF0509F-48BA-4C06-B3FC-452ABCDF30B1}" srcOrd="0" destOrd="0" presId="urn:microsoft.com/office/officeart/2018/2/layout/IconLabelList"/>
    <dgm:cxn modelId="{DE2D4490-9291-4022-8433-159BB1114442}" srcId="{6257E42D-19C2-4D00-A72E-F53A3AD40E30}" destId="{80CB00B7-D7F6-4E0C-A3B2-596BF9E61C00}" srcOrd="3" destOrd="0" parTransId="{8BE85B50-1B02-4974-BF1F-04B90F63CE50}" sibTransId="{C2465937-FFFF-4C4A-8A4D-20194ED0C8F4}"/>
    <dgm:cxn modelId="{818B6095-97E0-49DB-9114-39AFF5534206}" type="presOf" srcId="{6257E42D-19C2-4D00-A72E-F53A3AD40E30}" destId="{E08D11BF-EDF8-4440-B6A4-29DF10BFA7DB}" srcOrd="0" destOrd="0" presId="urn:microsoft.com/office/officeart/2018/2/layout/IconLabelList"/>
    <dgm:cxn modelId="{7B420197-6E89-4B29-A8C4-C10D27D8C56E}" srcId="{6257E42D-19C2-4D00-A72E-F53A3AD40E30}" destId="{A4508303-5A42-41E5-BB87-1411AF4CBD32}" srcOrd="0" destOrd="0" parTransId="{8A654444-FC25-4C75-94BF-CCBFE1A3CF6E}" sibTransId="{DC8D3241-35FD-461F-885B-F5BF4B15B251}"/>
    <dgm:cxn modelId="{B5CBCD9A-A5A0-4F8F-B447-0EE3F626A69C}" srcId="{6257E42D-19C2-4D00-A72E-F53A3AD40E30}" destId="{FA8B1CA5-5B15-4A31-8C4E-D92B3FCE9EAE}" srcOrd="2" destOrd="0" parTransId="{E16D6C8D-C6D7-422F-9455-F96DD9FB769D}" sibTransId="{F284BF0D-9267-4865-8526-47BB10A86271}"/>
    <dgm:cxn modelId="{9196E9C1-9546-4805-937F-3E1C09724C3C}" type="presOf" srcId="{A4508303-5A42-41E5-BB87-1411AF4CBD32}" destId="{CFE3A42A-FABB-4689-8822-190F18FC4BD0}" srcOrd="0" destOrd="0" presId="urn:microsoft.com/office/officeart/2018/2/layout/IconLabelList"/>
    <dgm:cxn modelId="{E59F9ED3-F378-44CF-A7CC-58ADC0A36E02}" type="presOf" srcId="{C215AE3A-7A6D-4BDB-AA42-4D9EC99C3ABB}" destId="{EDF691FD-BCD1-49A9-B518-9433CFB61790}" srcOrd="0" destOrd="0" presId="urn:microsoft.com/office/officeart/2018/2/layout/IconLabelList"/>
    <dgm:cxn modelId="{BEA5A4D4-1F5A-4248-8CF6-1F8C0B3D9B7F}" srcId="{6257E42D-19C2-4D00-A72E-F53A3AD40E30}" destId="{C215AE3A-7A6D-4BDB-AA42-4D9EC99C3ABB}" srcOrd="4" destOrd="0" parTransId="{A5A974A3-7531-4412-A207-6E0C442EB247}" sibTransId="{AAFCFC31-A9D9-4819-A6BB-F17880EE8A04}"/>
    <dgm:cxn modelId="{43E3D2CB-A4F3-4C4E-A6A5-A79B9DBE9332}" type="presParOf" srcId="{E08D11BF-EDF8-4440-B6A4-29DF10BFA7DB}" destId="{36D236C3-4BB6-4912-8E07-8484C6B7B4C8}" srcOrd="0" destOrd="0" presId="urn:microsoft.com/office/officeart/2018/2/layout/IconLabelList"/>
    <dgm:cxn modelId="{B5AA7421-3283-4948-BFE6-C30816C71453}" type="presParOf" srcId="{36D236C3-4BB6-4912-8E07-8484C6B7B4C8}" destId="{F7CDC4AD-286E-412D-B70E-E3D68340642E}" srcOrd="0" destOrd="0" presId="urn:microsoft.com/office/officeart/2018/2/layout/IconLabelList"/>
    <dgm:cxn modelId="{92383437-82F8-4D09-97A8-A138F41B1FDE}" type="presParOf" srcId="{36D236C3-4BB6-4912-8E07-8484C6B7B4C8}" destId="{CD90B6D9-B431-42A1-B381-F4AF33F72CD7}" srcOrd="1" destOrd="0" presId="urn:microsoft.com/office/officeart/2018/2/layout/IconLabelList"/>
    <dgm:cxn modelId="{C5560C9F-C878-4030-82EE-2D457A4B2C1A}" type="presParOf" srcId="{36D236C3-4BB6-4912-8E07-8484C6B7B4C8}" destId="{CFE3A42A-FABB-4689-8822-190F18FC4BD0}" srcOrd="2" destOrd="0" presId="urn:microsoft.com/office/officeart/2018/2/layout/IconLabelList"/>
    <dgm:cxn modelId="{646300ED-2CA5-4C0D-AF66-9C7468CDAC2A}" type="presParOf" srcId="{E08D11BF-EDF8-4440-B6A4-29DF10BFA7DB}" destId="{BDFA95BB-57C4-4793-9BBF-35122D8C445A}" srcOrd="1" destOrd="0" presId="urn:microsoft.com/office/officeart/2018/2/layout/IconLabelList"/>
    <dgm:cxn modelId="{01722CE5-F8F1-4651-85DF-F8B443448DCE}" type="presParOf" srcId="{E08D11BF-EDF8-4440-B6A4-29DF10BFA7DB}" destId="{7DCF7548-4675-4B0C-8CA0-43459DD31D67}" srcOrd="2" destOrd="0" presId="urn:microsoft.com/office/officeart/2018/2/layout/IconLabelList"/>
    <dgm:cxn modelId="{C555E47A-C949-4EB5-8C32-CAF3053B3CD9}" type="presParOf" srcId="{7DCF7548-4675-4B0C-8CA0-43459DD31D67}" destId="{E2716808-3F8F-4B20-B697-A30A78B35EEA}" srcOrd="0" destOrd="0" presId="urn:microsoft.com/office/officeart/2018/2/layout/IconLabelList"/>
    <dgm:cxn modelId="{584DA4F0-6994-461F-B35B-15D4578A69D6}" type="presParOf" srcId="{7DCF7548-4675-4B0C-8CA0-43459DD31D67}" destId="{20038FBB-A61B-43B0-BB33-9ADA3475EBEF}" srcOrd="1" destOrd="0" presId="urn:microsoft.com/office/officeart/2018/2/layout/IconLabelList"/>
    <dgm:cxn modelId="{1A0C3C48-0A59-4C8D-9E50-815CFB17FC14}" type="presParOf" srcId="{7DCF7548-4675-4B0C-8CA0-43459DD31D67}" destId="{35ECFB91-FB32-41A3-AAC2-4CCACC450276}" srcOrd="2" destOrd="0" presId="urn:microsoft.com/office/officeart/2018/2/layout/IconLabelList"/>
    <dgm:cxn modelId="{A0F17BA9-F1A7-43F0-BD03-56C3544405D7}" type="presParOf" srcId="{E08D11BF-EDF8-4440-B6A4-29DF10BFA7DB}" destId="{924738D7-11C3-44CE-A10B-74A5E0C7F30B}" srcOrd="3" destOrd="0" presId="urn:microsoft.com/office/officeart/2018/2/layout/IconLabelList"/>
    <dgm:cxn modelId="{048F2C61-D7BD-4CD3-81B2-6769089EAAAE}" type="presParOf" srcId="{E08D11BF-EDF8-4440-B6A4-29DF10BFA7DB}" destId="{2EE15592-21D4-4F8C-84AA-3112826BCA07}" srcOrd="4" destOrd="0" presId="urn:microsoft.com/office/officeart/2018/2/layout/IconLabelList"/>
    <dgm:cxn modelId="{5B01FE31-5277-4325-9244-D34810C27D16}" type="presParOf" srcId="{2EE15592-21D4-4F8C-84AA-3112826BCA07}" destId="{F35369BA-46B1-4597-B9AB-9309447A9863}" srcOrd="0" destOrd="0" presId="urn:microsoft.com/office/officeart/2018/2/layout/IconLabelList"/>
    <dgm:cxn modelId="{97BAC637-9D7A-49C2-90F5-7BD063246EDA}" type="presParOf" srcId="{2EE15592-21D4-4F8C-84AA-3112826BCA07}" destId="{96F9D2BD-1E0A-4015-9C9F-4CC4737761B9}" srcOrd="1" destOrd="0" presId="urn:microsoft.com/office/officeart/2018/2/layout/IconLabelList"/>
    <dgm:cxn modelId="{F57D763A-1D73-48C0-8113-EDB58161AA5A}" type="presParOf" srcId="{2EE15592-21D4-4F8C-84AA-3112826BCA07}" destId="{2DF0509F-48BA-4C06-B3FC-452ABCDF30B1}" srcOrd="2" destOrd="0" presId="urn:microsoft.com/office/officeart/2018/2/layout/IconLabelList"/>
    <dgm:cxn modelId="{6E88224F-B4CC-4A6A-AA50-DD5F9B2CF296}" type="presParOf" srcId="{E08D11BF-EDF8-4440-B6A4-29DF10BFA7DB}" destId="{33FE49B2-2CAF-4028-B9FB-4443E9841DCB}" srcOrd="5" destOrd="0" presId="urn:microsoft.com/office/officeart/2018/2/layout/IconLabelList"/>
    <dgm:cxn modelId="{43D4BBF9-0D58-4039-83E3-4280D2892819}" type="presParOf" srcId="{E08D11BF-EDF8-4440-B6A4-29DF10BFA7DB}" destId="{133B6F5C-1D76-4176-983F-EA5FA2F9D9F5}" srcOrd="6" destOrd="0" presId="urn:microsoft.com/office/officeart/2018/2/layout/IconLabelList"/>
    <dgm:cxn modelId="{FEA02861-0E31-4CF6-8232-B80E9DCBE143}" type="presParOf" srcId="{133B6F5C-1D76-4176-983F-EA5FA2F9D9F5}" destId="{4AF4A95E-39B0-4DC7-A2F5-F61B77D73893}" srcOrd="0" destOrd="0" presId="urn:microsoft.com/office/officeart/2018/2/layout/IconLabelList"/>
    <dgm:cxn modelId="{BF745221-BAA9-41BC-A937-C1A41A14BF84}" type="presParOf" srcId="{133B6F5C-1D76-4176-983F-EA5FA2F9D9F5}" destId="{F145C60C-D878-46B7-A2AD-F956C76802D1}" srcOrd="1" destOrd="0" presId="urn:microsoft.com/office/officeart/2018/2/layout/IconLabelList"/>
    <dgm:cxn modelId="{558E7B07-74C0-4E3C-B2DC-78A2FB583E8D}" type="presParOf" srcId="{133B6F5C-1D76-4176-983F-EA5FA2F9D9F5}" destId="{6C455FF6-3435-4F01-9E5B-FEC7BC68E876}" srcOrd="2" destOrd="0" presId="urn:microsoft.com/office/officeart/2018/2/layout/IconLabelList"/>
    <dgm:cxn modelId="{B5252EC9-59FF-4E35-B55D-A9F1425B11EB}" type="presParOf" srcId="{E08D11BF-EDF8-4440-B6A4-29DF10BFA7DB}" destId="{3DA90FEB-FC63-4010-BAA4-DBC9C6100661}" srcOrd="7" destOrd="0" presId="urn:microsoft.com/office/officeart/2018/2/layout/IconLabelList"/>
    <dgm:cxn modelId="{C4BB130A-7872-4FAA-80A5-31B65F805E7D}" type="presParOf" srcId="{E08D11BF-EDF8-4440-B6A4-29DF10BFA7DB}" destId="{1446BAD4-FDFA-4974-B197-1FB2F77CCCBC}" srcOrd="8" destOrd="0" presId="urn:microsoft.com/office/officeart/2018/2/layout/IconLabelList"/>
    <dgm:cxn modelId="{97CAC605-F27D-4D37-8541-860EA99132F9}" type="presParOf" srcId="{1446BAD4-FDFA-4974-B197-1FB2F77CCCBC}" destId="{50481E45-51E6-46BA-85AB-974096BCB202}" srcOrd="0" destOrd="0" presId="urn:microsoft.com/office/officeart/2018/2/layout/IconLabelList"/>
    <dgm:cxn modelId="{9998EC44-0036-4589-9A94-31A55A37A95E}" type="presParOf" srcId="{1446BAD4-FDFA-4974-B197-1FB2F77CCCBC}" destId="{4D336578-9516-4980-9470-313FDD03F98D}" srcOrd="1" destOrd="0" presId="urn:microsoft.com/office/officeart/2018/2/layout/IconLabelList"/>
    <dgm:cxn modelId="{85CFD2C8-C335-41AA-91B0-5A2A4E834FB8}" type="presParOf" srcId="{1446BAD4-FDFA-4974-B197-1FB2F77CCCBC}" destId="{EDF691FD-BCD1-49A9-B518-9433CFB61790}"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1D86A-1495-473D-AF75-6C5E99C671B1}">
      <dsp:nvSpPr>
        <dsp:cNvPr id="0" name=""/>
        <dsp:cNvSpPr/>
      </dsp:nvSpPr>
      <dsp:spPr>
        <a:xfrm>
          <a:off x="0" y="28217"/>
          <a:ext cx="5141912" cy="2606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rtl="0">
            <a:lnSpc>
              <a:spcPct val="90000"/>
            </a:lnSpc>
            <a:spcBef>
              <a:spcPct val="0"/>
            </a:spcBef>
            <a:spcAft>
              <a:spcPct val="35000"/>
            </a:spcAft>
            <a:buNone/>
          </a:pPr>
          <a:r>
            <a:rPr lang="en-US" sz="4800" b="0" kern="1200" dirty="0" err="1"/>
            <a:t>Yo</a:t>
          </a:r>
          <a:r>
            <a:rPr lang="en-US" sz="4800" b="0" kern="1200" dirty="0"/>
            <a:t> mama's so </a:t>
          </a:r>
          <a:r>
            <a:rPr lang="en-US" sz="4800" kern="1200" dirty="0"/>
            <a:t>short</a:t>
          </a:r>
          <a:endParaRPr lang="en-US" sz="4800" kern="1200" dirty="0">
            <a:latin typeface="Rockwell Condensed" panose="02060603050405020104"/>
          </a:endParaRPr>
        </a:p>
      </dsp:txBody>
      <dsp:txXfrm>
        <a:off x="127223" y="155440"/>
        <a:ext cx="4887466" cy="2351729"/>
      </dsp:txXfrm>
    </dsp:sp>
    <dsp:sp modelId="{DBCBE020-9E19-454D-9A06-CB3A6C11659C}">
      <dsp:nvSpPr>
        <dsp:cNvPr id="0" name=""/>
        <dsp:cNvSpPr/>
      </dsp:nvSpPr>
      <dsp:spPr>
        <a:xfrm>
          <a:off x="0" y="2772632"/>
          <a:ext cx="5141912" cy="2606175"/>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latin typeface="Rockwell Condensed" panose="02060603050405020104"/>
            </a:rPr>
            <a:t> </a:t>
          </a:r>
          <a:r>
            <a:rPr lang="en-US" sz="4800" kern="1200" dirty="0"/>
            <a:t>you can see her feet on her driver's license.</a:t>
          </a:r>
        </a:p>
      </dsp:txBody>
      <dsp:txXfrm>
        <a:off x="127223" y="2899855"/>
        <a:ext cx="4887466" cy="2351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34B37-E6C1-492D-B14B-7052AA0355F7}">
      <dsp:nvSpPr>
        <dsp:cNvPr id="0" name=""/>
        <dsp:cNvSpPr/>
      </dsp:nvSpPr>
      <dsp:spPr>
        <a:xfrm>
          <a:off x="0" y="977907"/>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404211-B431-4468-9916-20CC9342A994}">
      <dsp:nvSpPr>
        <dsp:cNvPr id="0" name=""/>
        <dsp:cNvSpPr/>
      </dsp:nvSpPr>
      <dsp:spPr>
        <a:xfrm>
          <a:off x="314325" y="1276516"/>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t>Customer: Do you mind if I try on that dress in the window?</a:t>
          </a:r>
          <a:r>
            <a:rPr lang="en-US" sz="2200" b="1" kern="1200" dirty="0">
              <a:latin typeface="Rockwell Condensed" panose="02060603050405020104"/>
            </a:rPr>
            <a:t> </a:t>
          </a:r>
          <a:endParaRPr lang="en-US" sz="2200" kern="1200"/>
        </a:p>
      </dsp:txBody>
      <dsp:txXfrm>
        <a:off x="366939" y="1329130"/>
        <a:ext cx="2723696" cy="1691139"/>
      </dsp:txXfrm>
    </dsp:sp>
    <dsp:sp modelId="{291046DE-8BE4-4B85-AE47-B7D3DF1A2F32}">
      <dsp:nvSpPr>
        <dsp:cNvPr id="0" name=""/>
        <dsp:cNvSpPr/>
      </dsp:nvSpPr>
      <dsp:spPr>
        <a:xfrm>
          <a:off x="3457574" y="977907"/>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CC7D6F-9036-4A02-B7B3-04BA5FDBA84A}">
      <dsp:nvSpPr>
        <dsp:cNvPr id="0" name=""/>
        <dsp:cNvSpPr/>
      </dsp:nvSpPr>
      <dsp:spPr>
        <a:xfrm>
          <a:off x="3771900" y="1276516"/>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Sales Assistant: Wouldn't it be better to use the fitting room?</a:t>
          </a:r>
          <a:endParaRPr lang="en-US" sz="2200" kern="1200" dirty="0"/>
        </a:p>
      </dsp:txBody>
      <dsp:txXfrm>
        <a:off x="3824514" y="1329130"/>
        <a:ext cx="2723696" cy="1691139"/>
      </dsp:txXfrm>
    </dsp:sp>
    <dsp:sp modelId="{CEACAC6F-027E-4B05-B821-1BE78EE3048F}">
      <dsp:nvSpPr>
        <dsp:cNvPr id="0" name=""/>
        <dsp:cNvSpPr/>
      </dsp:nvSpPr>
      <dsp:spPr>
        <a:xfrm>
          <a:off x="6915149" y="977907"/>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61C49-82AC-4B23-ACF6-F242FA536FE0}">
      <dsp:nvSpPr>
        <dsp:cNvPr id="0" name=""/>
        <dsp:cNvSpPr/>
      </dsp:nvSpPr>
      <dsp:spPr>
        <a:xfrm>
          <a:off x="7229475" y="1276516"/>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t>“I went to a general store. They wouldn’t let me buy anything specifically".</a:t>
          </a:r>
          <a:endParaRPr lang="en-US" sz="2200" kern="1200" dirty="0"/>
        </a:p>
      </dsp:txBody>
      <dsp:txXfrm>
        <a:off x="7282089" y="1329130"/>
        <a:ext cx="2723696" cy="169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DC4AD-286E-412D-B70E-E3D68340642E}">
      <dsp:nvSpPr>
        <dsp:cNvPr id="0" name=""/>
        <dsp:cNvSpPr/>
      </dsp:nvSpPr>
      <dsp:spPr>
        <a:xfrm>
          <a:off x="489946" y="1408000"/>
          <a:ext cx="794179" cy="79417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E3A42A-FABB-4689-8822-190F18FC4BD0}">
      <dsp:nvSpPr>
        <dsp:cNvPr id="0" name=""/>
        <dsp:cNvSpPr/>
      </dsp:nvSpPr>
      <dsp:spPr>
        <a:xfrm>
          <a:off x="4614" y="2544942"/>
          <a:ext cx="1764843" cy="114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final theory of humor that we will touch on here is the play theory. This claims that laughter is a kind of play sign in conversation, a demonstration that was thought to be serious is not.</a:t>
          </a:r>
        </a:p>
      </dsp:txBody>
      <dsp:txXfrm>
        <a:off x="4614" y="2544942"/>
        <a:ext cx="1764843" cy="1147148"/>
      </dsp:txXfrm>
    </dsp:sp>
    <dsp:sp modelId="{E2716808-3F8F-4B20-B697-A30A78B35EEA}">
      <dsp:nvSpPr>
        <dsp:cNvPr id="0" name=""/>
        <dsp:cNvSpPr/>
      </dsp:nvSpPr>
      <dsp:spPr>
        <a:xfrm>
          <a:off x="2563637" y="1408000"/>
          <a:ext cx="794179" cy="79417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ECFB91-FB32-41A3-AAC2-4CCACC450276}">
      <dsp:nvSpPr>
        <dsp:cNvPr id="0" name=""/>
        <dsp:cNvSpPr/>
      </dsp:nvSpPr>
      <dsp:spPr>
        <a:xfrm>
          <a:off x="2078305" y="2544942"/>
          <a:ext cx="1764843" cy="114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theory can be seen as combining many elements of other theories.</a:t>
          </a:r>
        </a:p>
      </dsp:txBody>
      <dsp:txXfrm>
        <a:off x="2078305" y="2544942"/>
        <a:ext cx="1764843" cy="1147148"/>
      </dsp:txXfrm>
    </dsp:sp>
    <dsp:sp modelId="{F35369BA-46B1-4597-B9AB-9309447A9863}">
      <dsp:nvSpPr>
        <dsp:cNvPr id="0" name=""/>
        <dsp:cNvSpPr/>
      </dsp:nvSpPr>
      <dsp:spPr>
        <a:xfrm>
          <a:off x="4637329" y="1408000"/>
          <a:ext cx="794179" cy="79417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F0509F-48BA-4C06-B3FC-452ABCDF30B1}">
      <dsp:nvSpPr>
        <dsp:cNvPr id="0" name=""/>
        <dsp:cNvSpPr/>
      </dsp:nvSpPr>
      <dsp:spPr>
        <a:xfrm>
          <a:off x="4151997" y="2544942"/>
          <a:ext cx="1764843" cy="114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If someone is trying to be taken seriously and we laugh at them, we are being superior by making them appear less serious.</a:t>
          </a:r>
        </a:p>
      </dsp:txBody>
      <dsp:txXfrm>
        <a:off x="4151997" y="2544942"/>
        <a:ext cx="1764843" cy="1147148"/>
      </dsp:txXfrm>
    </dsp:sp>
    <dsp:sp modelId="{4AF4A95E-39B0-4DC7-A2F5-F61B77D73893}">
      <dsp:nvSpPr>
        <dsp:cNvPr id="0" name=""/>
        <dsp:cNvSpPr/>
      </dsp:nvSpPr>
      <dsp:spPr>
        <a:xfrm>
          <a:off x="6711020" y="1408000"/>
          <a:ext cx="794179" cy="79417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455FF6-3435-4F01-9E5B-FEC7BC68E876}">
      <dsp:nvSpPr>
        <dsp:cNvPr id="0" name=""/>
        <dsp:cNvSpPr/>
      </dsp:nvSpPr>
      <dsp:spPr>
        <a:xfrm>
          <a:off x="6225688" y="2544942"/>
          <a:ext cx="1764843" cy="114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If everyone is worried about something dangerous, but it turns out to be innocent, we laugh to relieve the tension and signal to the group it is okay.</a:t>
          </a:r>
        </a:p>
      </dsp:txBody>
      <dsp:txXfrm>
        <a:off x="6225688" y="2544942"/>
        <a:ext cx="1764843" cy="1147148"/>
      </dsp:txXfrm>
    </dsp:sp>
    <dsp:sp modelId="{50481E45-51E6-46BA-85AB-974096BCB202}">
      <dsp:nvSpPr>
        <dsp:cNvPr id="0" name=""/>
        <dsp:cNvSpPr/>
      </dsp:nvSpPr>
      <dsp:spPr>
        <a:xfrm>
          <a:off x="8784711" y="1408000"/>
          <a:ext cx="794179" cy="794179"/>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691FD-BCD1-49A9-B518-9433CFB61790}">
      <dsp:nvSpPr>
        <dsp:cNvPr id="0" name=""/>
        <dsp:cNvSpPr/>
      </dsp:nvSpPr>
      <dsp:spPr>
        <a:xfrm>
          <a:off x="8299379" y="2544942"/>
          <a:ext cx="1764843" cy="1147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Things that don’t fit the pattern are funny because it reminds us that we are listening to something meant to be comic, not serious.</a:t>
          </a:r>
        </a:p>
      </dsp:txBody>
      <dsp:txXfrm>
        <a:off x="8299379" y="2544942"/>
        <a:ext cx="1764843" cy="11471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371258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dirty="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83231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dirty="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043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dirty="0"/>
              <a:t>8/20/2022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8977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8/20/2022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69311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dirty="0"/>
              <a:t>8/20/2022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4939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dirty="0"/>
              <a:t>8/20/2022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5827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8/20/2022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413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5183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8/20/2022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5169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8/20/2022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3415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8/20/2022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0134008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2.xml"/><Relationship Id="rId11" Type="http://schemas.openxmlformats.org/officeDocument/2006/relationships/image" Target="../media/image6.png"/><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image" Target="../media/image10.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3.xml"/><Relationship Id="rId11" Type="http://schemas.openxmlformats.org/officeDocument/2006/relationships/image" Target="../media/image6.png"/><Relationship Id="rId5" Type="http://schemas.microsoft.com/office/2007/relationships/hdphoto" Target="../media/hdphoto2.wdp"/><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2.mp4"/><Relationship Id="rId1" Type="http://schemas.microsoft.com/office/2007/relationships/media" Target="../media/media12.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3.mp4"/><Relationship Id="rId1" Type="http://schemas.microsoft.com/office/2007/relationships/media" Target="../media/media13.mp4"/><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4"/><Relationship Id="rId1" Type="http://schemas.microsoft.com/office/2007/relationships/media" Target="../media/media14.mp4"/><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4"/><Relationship Id="rId1" Type="http://schemas.microsoft.com/office/2007/relationships/media" Target="../media/media15.mp4"/><Relationship Id="rId5" Type="http://schemas.openxmlformats.org/officeDocument/2006/relationships/image" Target="../media/image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slideLayout" Target="../slideLayouts/slideLayout6.xml"/><Relationship Id="rId7" Type="http://schemas.microsoft.com/office/2007/relationships/hdphoto" Target="../media/hdphoto1.wdp"/><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png"/><Relationship Id="rId3" Type="http://schemas.openxmlformats.org/officeDocument/2006/relationships/slideLayout" Target="../slideLayouts/slideLayout2.xml"/><Relationship Id="rId7" Type="http://schemas.microsoft.com/office/2007/relationships/hdphoto" Target="../media/hdphoto2.wdp"/><Relationship Id="rId12" Type="http://schemas.microsoft.com/office/2007/relationships/diagramDrawing" Target="../diagrams/drawing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11" Type="http://schemas.openxmlformats.org/officeDocument/2006/relationships/diagramColors" Target="../diagrams/colors1.xml"/><Relationship Id="rId5" Type="http://schemas.microsoft.com/office/2007/relationships/hdphoto" Target="../media/hdphoto3.wdp"/><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62A0-22C2-4FCA-5805-1D4C1152C0D5}"/>
              </a:ext>
            </a:extLst>
          </p:cNvPr>
          <p:cNvSpPr>
            <a:spLocks noGrp="1"/>
          </p:cNvSpPr>
          <p:nvPr>
            <p:ph type="ctrTitle"/>
          </p:nvPr>
        </p:nvSpPr>
        <p:spPr>
          <a:xfrm>
            <a:off x="1898690" y="844510"/>
            <a:ext cx="3710018" cy="4169749"/>
          </a:xfrm>
        </p:spPr>
        <p:txBody>
          <a:bodyPr>
            <a:normAutofit/>
          </a:bodyPr>
          <a:lstStyle/>
          <a:p>
            <a:r>
              <a:rPr lang="en-US" sz="4400" dirty="0"/>
              <a:t>Humor Generation using AI</a:t>
            </a:r>
          </a:p>
        </p:txBody>
      </p:sp>
      <p:sp>
        <p:nvSpPr>
          <p:cNvPr id="3" name="Subtitle 2">
            <a:extLst>
              <a:ext uri="{FF2B5EF4-FFF2-40B4-BE49-F238E27FC236}">
                <a16:creationId xmlns:a16="http://schemas.microsoft.com/office/drawing/2014/main" id="{0884F54D-E99D-824B-A45D-A500F8038937}"/>
              </a:ext>
            </a:extLst>
          </p:cNvPr>
          <p:cNvSpPr>
            <a:spLocks noGrp="1"/>
          </p:cNvSpPr>
          <p:nvPr>
            <p:ph type="subTitle" idx="1"/>
          </p:nvPr>
        </p:nvSpPr>
        <p:spPr>
          <a:xfrm>
            <a:off x="1898690" y="5097928"/>
            <a:ext cx="3710018" cy="915561"/>
          </a:xfrm>
        </p:spPr>
        <p:txBody>
          <a:bodyPr>
            <a:normAutofit lnSpcReduction="10000"/>
          </a:bodyPr>
          <a:lstStyle/>
          <a:p>
            <a:pPr>
              <a:lnSpc>
                <a:spcPct val="90000"/>
              </a:lnSpc>
            </a:pPr>
            <a:r>
              <a:rPr lang="en-US" sz="1300">
                <a:effectLst/>
                <a:latin typeface="Arial" panose="020B0604020202020204" pitchFamily="34" charset="0"/>
                <a:ea typeface="Calibri" panose="020F0502020204030204" pitchFamily="34" charset="0"/>
              </a:rPr>
              <a:t>Dominic Munroe - C0832828</a:t>
            </a:r>
          </a:p>
          <a:p>
            <a:pPr>
              <a:lnSpc>
                <a:spcPct val="90000"/>
              </a:lnSpc>
            </a:pPr>
            <a:r>
              <a:rPr lang="en-US" sz="1300">
                <a:effectLst/>
                <a:latin typeface="Arial" panose="020B0604020202020204" pitchFamily="34" charset="0"/>
                <a:ea typeface="Calibri" panose="020F0502020204030204" pitchFamily="34" charset="0"/>
              </a:rPr>
              <a:t>Mandil Karki -C0850688 </a:t>
            </a:r>
          </a:p>
          <a:p>
            <a:pPr>
              <a:lnSpc>
                <a:spcPct val="90000"/>
              </a:lnSpc>
            </a:pPr>
            <a:r>
              <a:rPr lang="en-US" sz="1300">
                <a:effectLst/>
                <a:latin typeface="Arial" panose="020B0604020202020204" pitchFamily="34" charset="0"/>
                <a:ea typeface="Calibri" panose="020F0502020204030204" pitchFamily="34" charset="0"/>
              </a:rPr>
              <a:t>Pranay Gurung - C0841092</a:t>
            </a:r>
            <a:endParaRPr lang="en-US" sz="1300"/>
          </a:p>
        </p:txBody>
      </p:sp>
      <p:sp>
        <p:nvSpPr>
          <p:cNvPr id="5" name="Slide Number Placeholder 4">
            <a:extLst>
              <a:ext uri="{FF2B5EF4-FFF2-40B4-BE49-F238E27FC236}">
                <a16:creationId xmlns:a16="http://schemas.microsoft.com/office/drawing/2014/main" id="{C8AAC444-D095-BF7A-F521-44FEACC0ABA4}"/>
              </a:ext>
            </a:extLst>
          </p:cNvPr>
          <p:cNvSpPr>
            <a:spLocks noGrp="1"/>
          </p:cNvSpPr>
          <p:nvPr>
            <p:ph type="sldNum" sz="quarter" idx="12"/>
          </p:nvPr>
        </p:nvSpPr>
        <p:spPr/>
        <p:txBody>
          <a:bodyPr>
            <a:normAutofit/>
          </a:bodyPr>
          <a:lstStyle/>
          <a:p>
            <a:pPr>
              <a:lnSpc>
                <a:spcPct val="90000"/>
              </a:lnSpc>
              <a:spcAft>
                <a:spcPts val="600"/>
              </a:spcAft>
            </a:pPr>
            <a:fld id="{D57F1E4F-1CFF-5643-939E-217C01CDF565}" type="slidenum">
              <a:rPr lang="en-US" sz="1900" dirty="0"/>
              <a:pPr>
                <a:lnSpc>
                  <a:spcPct val="90000"/>
                </a:lnSpc>
                <a:spcAft>
                  <a:spcPts val="600"/>
                </a:spcAft>
              </a:pPr>
              <a:t>1</a:t>
            </a:fld>
            <a:endParaRPr lang="en-US" sz="1900"/>
          </a:p>
        </p:txBody>
      </p:sp>
      <p:pic>
        <p:nvPicPr>
          <p:cNvPr id="4" name="Picture 3" descr="Robot operating a machine">
            <a:extLst>
              <a:ext uri="{FF2B5EF4-FFF2-40B4-BE49-F238E27FC236}">
                <a16:creationId xmlns:a16="http://schemas.microsoft.com/office/drawing/2014/main" id="{D61A7E2B-302F-7C5D-99D9-EB7CADD1DD4E}"/>
              </a:ext>
            </a:extLst>
          </p:cNvPr>
          <p:cNvPicPr>
            <a:picLocks noChangeAspect="1"/>
          </p:cNvPicPr>
          <p:nvPr/>
        </p:nvPicPr>
        <p:blipFill rotWithShape="1">
          <a:blip r:embed="rId4"/>
          <a:srcRect l="16352" r="15633"/>
          <a:stretch/>
        </p:blipFill>
        <p:spPr>
          <a:xfrm>
            <a:off x="6095998" y="-20965"/>
            <a:ext cx="6096002" cy="6878965"/>
          </a:xfrm>
          <a:prstGeom prst="rect">
            <a:avLst/>
          </a:prstGeom>
        </p:spPr>
      </p:pic>
      <p:pic>
        <p:nvPicPr>
          <p:cNvPr id="6" name="Audio 5">
            <a:hlinkClick r:id="" action="ppaction://media"/>
            <a:extLst>
              <a:ext uri="{FF2B5EF4-FFF2-40B4-BE49-F238E27FC236}">
                <a16:creationId xmlns:a16="http://schemas.microsoft.com/office/drawing/2014/main" id="{259B58F2-B0C5-84ED-47A3-529E14CB43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3702213"/>
      </p:ext>
    </p:extLst>
  </p:cSld>
  <p:clrMapOvr>
    <a:masterClrMapping/>
  </p:clrMapOvr>
  <mc:AlternateContent xmlns:mc="http://schemas.openxmlformats.org/markup-compatibility/2006" xmlns:p14="http://schemas.microsoft.com/office/powerpoint/2010/main">
    <mc:Choice Requires="p14">
      <p:transition spd="slow" p14:dur="2000" advTm="14471"/>
    </mc:Choice>
    <mc:Fallback xmlns="">
      <p:transition spd="slow" advTm="1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A943D298-0548-4C7A-870B-7594104F8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10">
            <a:extLst>
              <a:ext uri="{FF2B5EF4-FFF2-40B4-BE49-F238E27FC236}">
                <a16:creationId xmlns:a16="http://schemas.microsoft.com/office/drawing/2014/main" id="{FF7B26C5-D249-4988-B86B-5A3D9E7B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 y="0"/>
            <a:ext cx="12188952" cy="68580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Content Placeholder 2">
            <a:extLst>
              <a:ext uri="{FF2B5EF4-FFF2-40B4-BE49-F238E27FC236}">
                <a16:creationId xmlns:a16="http://schemas.microsoft.com/office/drawing/2014/main" id="{0C86F5AB-0AA8-F599-FF52-AD28181BC2FB}"/>
              </a:ext>
            </a:extLst>
          </p:cNvPr>
          <p:cNvGraphicFramePr>
            <a:graphicFrameLocks noGrp="1"/>
          </p:cNvGraphicFramePr>
          <p:nvPr>
            <p:ph idx="1"/>
            <p:extLst>
              <p:ext uri="{D42A27DB-BD31-4B8C-83A1-F6EECF244321}">
                <p14:modId xmlns:p14="http://schemas.microsoft.com/office/powerpoint/2010/main" val="2781241517"/>
              </p:ext>
            </p:extLst>
          </p:nvPr>
        </p:nvGraphicFramePr>
        <p:xfrm>
          <a:off x="1039769" y="898197"/>
          <a:ext cx="10058400" cy="4050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3" name="Group 12">
            <a:extLst>
              <a:ext uri="{FF2B5EF4-FFF2-40B4-BE49-F238E27FC236}">
                <a16:creationId xmlns:a16="http://schemas.microsoft.com/office/drawing/2014/main" id="{46FDAED0-8B04-4181-B3D3-EA0A93C66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161B6F0D-567B-4CFA-BF50-79FDAC6EB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CE5D194-0A7E-49A6-B737-F71C1B3960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Slide Number Placeholder 1">
            <a:extLst>
              <a:ext uri="{FF2B5EF4-FFF2-40B4-BE49-F238E27FC236}">
                <a16:creationId xmlns:a16="http://schemas.microsoft.com/office/drawing/2014/main" id="{C250C778-98DA-7DF3-FF2D-12E2D23A3B49}"/>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10</a:t>
            </a:fld>
            <a:endParaRPr lang="en-US"/>
          </a:p>
        </p:txBody>
      </p:sp>
      <p:pic>
        <p:nvPicPr>
          <p:cNvPr id="3" name="Audio 2">
            <a:hlinkClick r:id="" action="ppaction://media"/>
            <a:extLst>
              <a:ext uri="{FF2B5EF4-FFF2-40B4-BE49-F238E27FC236}">
                <a16:creationId xmlns:a16="http://schemas.microsoft.com/office/drawing/2014/main" id="{83403E6D-145A-EF90-4C75-34851FFD9D0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5976878"/>
      </p:ext>
    </p:extLst>
  </p:cSld>
  <p:clrMapOvr>
    <a:masterClrMapping/>
  </p:clrMapOvr>
  <mc:AlternateContent xmlns:mc="http://schemas.openxmlformats.org/markup-compatibility/2006" xmlns:p14="http://schemas.microsoft.com/office/powerpoint/2010/main">
    <mc:Choice Requires="p14">
      <p:transition spd="slow" p14:dur="2000" advTm="21790"/>
    </mc:Choice>
    <mc:Fallback xmlns="">
      <p:transition spd="slow" advTm="21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6A88-3CF8-1990-CF28-A46D0465B215}"/>
              </a:ext>
            </a:extLst>
          </p:cNvPr>
          <p:cNvSpPr>
            <a:spLocks noGrp="1"/>
          </p:cNvSpPr>
          <p:nvPr>
            <p:ph type="title"/>
          </p:nvPr>
        </p:nvSpPr>
        <p:spPr>
          <a:xfrm>
            <a:off x="1069848" y="484632"/>
            <a:ext cx="10058400" cy="1609344"/>
          </a:xfrm>
        </p:spPr>
        <p:txBody>
          <a:bodyPr>
            <a:normAutofit/>
          </a:bodyPr>
          <a:lstStyle/>
          <a:p>
            <a:r>
              <a:rPr lang="en-US" dirty="0"/>
              <a:t>Play</a:t>
            </a:r>
          </a:p>
        </p:txBody>
      </p:sp>
      <p:sp>
        <p:nvSpPr>
          <p:cNvPr id="63" name="Rectangle 44">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lide Number Placeholder 39">
            <a:extLst>
              <a:ext uri="{FF2B5EF4-FFF2-40B4-BE49-F238E27FC236}">
                <a16:creationId xmlns:a16="http://schemas.microsoft.com/office/drawing/2014/main" id="{E56C4AAD-8AD6-2C74-E819-193305297698}"/>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11</a:t>
            </a:fld>
            <a:endParaRPr lang="en-US"/>
          </a:p>
        </p:txBody>
      </p:sp>
      <p:graphicFrame>
        <p:nvGraphicFramePr>
          <p:cNvPr id="22" name="Content Placeholder 2">
            <a:extLst>
              <a:ext uri="{FF2B5EF4-FFF2-40B4-BE49-F238E27FC236}">
                <a16:creationId xmlns:a16="http://schemas.microsoft.com/office/drawing/2014/main" id="{14B5120A-BD90-868E-98EE-23CFA0229168}"/>
              </a:ext>
            </a:extLst>
          </p:cNvPr>
          <p:cNvGraphicFramePr>
            <a:graphicFrameLocks noGrp="1"/>
          </p:cNvGraphicFramePr>
          <p:nvPr>
            <p:ph idx="1"/>
            <p:extLst>
              <p:ext uri="{D42A27DB-BD31-4B8C-83A1-F6EECF244321}">
                <p14:modId xmlns:p14="http://schemas.microsoft.com/office/powerpoint/2010/main" val="4012683284"/>
              </p:ext>
            </p:extLst>
          </p:nvPr>
        </p:nvGraphicFramePr>
        <p:xfrm>
          <a:off x="1069975" y="1967856"/>
          <a:ext cx="10068838" cy="51000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24CB75CD-F709-CEE3-27E2-5F9AC012695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71102589"/>
      </p:ext>
    </p:extLst>
  </p:cSld>
  <p:clrMapOvr>
    <a:masterClrMapping/>
  </p:clrMapOvr>
  <mc:AlternateContent xmlns:mc="http://schemas.openxmlformats.org/markup-compatibility/2006" xmlns:p14="http://schemas.microsoft.com/office/powerpoint/2010/main">
    <mc:Choice Requires="p14">
      <p:transition spd="slow" p14:dur="2000" advTm="50853"/>
    </mc:Choice>
    <mc:Fallback xmlns="">
      <p:transition spd="slow" advTm="5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8" name="Rectangle 107">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0" name="Rectangle 109">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2" name="Group 111">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13" name="Oval 112">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sp>
        <p:sp>
          <p:nvSpPr>
            <p:cNvPr id="114" name="Oval 113">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16" name="Rectangle 115">
            <a:extLst>
              <a:ext uri="{FF2B5EF4-FFF2-40B4-BE49-F238E27FC236}">
                <a16:creationId xmlns:a16="http://schemas.microsoft.com/office/drawing/2014/main" id="{8363C3DA-5063-4048-965B-F5FDB35CC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4BE79ECB-20D1-486E-B39D-0F98D69B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2F1DBD8-7930-4EF6-AF8F-F6A674303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AFD78-5BAD-C4E2-18C4-22753CC1901B}"/>
              </a:ext>
            </a:extLst>
          </p:cNvPr>
          <p:cNvSpPr>
            <a:spLocks noGrp="1"/>
          </p:cNvSpPr>
          <p:nvPr>
            <p:ph type="title"/>
          </p:nvPr>
        </p:nvSpPr>
        <p:spPr>
          <a:xfrm>
            <a:off x="7757319" y="1854412"/>
            <a:ext cx="4218849" cy="3357976"/>
          </a:xfrm>
        </p:spPr>
        <p:txBody>
          <a:bodyPr vert="horz" lIns="91440" tIns="45720" rIns="91440" bIns="45720" rtlCol="0" anchor="ctr">
            <a:normAutofit/>
          </a:bodyPr>
          <a:lstStyle/>
          <a:p>
            <a:pPr>
              <a:lnSpc>
                <a:spcPct val="80000"/>
              </a:lnSpc>
            </a:pPr>
            <a:r>
              <a:rPr lang="en-US" sz="4100" dirty="0">
                <a:blipFill dpi="0" rotWithShape="1">
                  <a:blip r:embed="rId6"/>
                  <a:srcRect/>
                  <a:tile tx="6350" ty="-127000" sx="65000" sy="64000" flip="none" algn="tl"/>
                </a:blipFill>
              </a:rPr>
              <a:t>Architecture for the project</a:t>
            </a:r>
          </a:p>
        </p:txBody>
      </p:sp>
      <p:sp>
        <p:nvSpPr>
          <p:cNvPr id="122" name="Rectangle 121">
            <a:extLst>
              <a:ext uri="{FF2B5EF4-FFF2-40B4-BE49-F238E27FC236}">
                <a16:creationId xmlns:a16="http://schemas.microsoft.com/office/drawing/2014/main" id="{F39044D3-8725-4D57-BD64-A96E7C27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4">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a:extLst>
              <a:ext uri="{FF2B5EF4-FFF2-40B4-BE49-F238E27FC236}">
                <a16:creationId xmlns:a16="http://schemas.microsoft.com/office/drawing/2014/main" id="{8DCC089B-F750-4C12-822F-DF53F4DD3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25" name="Oval 124">
              <a:extLst>
                <a:ext uri="{FF2B5EF4-FFF2-40B4-BE49-F238E27FC236}">
                  <a16:creationId xmlns:a16="http://schemas.microsoft.com/office/drawing/2014/main" id="{3CDC7132-9021-4F21-AE5A-9B9B90C9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6" name="Oval 125">
              <a:extLst>
                <a:ext uri="{FF2B5EF4-FFF2-40B4-BE49-F238E27FC236}">
                  <a16:creationId xmlns:a16="http://schemas.microsoft.com/office/drawing/2014/main" id="{00D011B8-BF69-4B6B-B3D2-F1BA77108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5" name="Content Placeholder 4" descr="Diagram&#10;&#10;Description automatically generated">
            <a:extLst>
              <a:ext uri="{FF2B5EF4-FFF2-40B4-BE49-F238E27FC236}">
                <a16:creationId xmlns:a16="http://schemas.microsoft.com/office/drawing/2014/main" id="{8E06512E-01C9-3BFA-0130-27AE1F063F64}"/>
              </a:ext>
            </a:extLst>
          </p:cNvPr>
          <p:cNvPicPr>
            <a:picLocks noChangeAspect="1"/>
          </p:cNvPicPr>
          <p:nvPr/>
        </p:nvPicPr>
        <p:blipFill rotWithShape="1">
          <a:blip r:embed="rId8">
            <a:extLst>
              <a:ext uri="{28A0092B-C50C-407E-A947-70E740481C1C}">
                <a14:useLocalDpi xmlns:a14="http://schemas.microsoft.com/office/drawing/2010/main" val="0"/>
              </a:ext>
            </a:extLst>
          </a:blip>
          <a:srcRect t="4008" r="-3" b="-3"/>
          <a:stretch/>
        </p:blipFill>
        <p:spPr>
          <a:xfrm>
            <a:off x="604532" y="1191089"/>
            <a:ext cx="6963696" cy="4499473"/>
          </a:xfrm>
          <a:prstGeom prst="rect">
            <a:avLst/>
          </a:prstGeom>
        </p:spPr>
      </p:pic>
      <p:sp>
        <p:nvSpPr>
          <p:cNvPr id="3" name="Slide Number Placeholder 2">
            <a:extLst>
              <a:ext uri="{FF2B5EF4-FFF2-40B4-BE49-F238E27FC236}">
                <a16:creationId xmlns:a16="http://schemas.microsoft.com/office/drawing/2014/main" id="{7CECF876-F2F4-2A51-8924-C6A51B83126F}"/>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defTabSz="457200">
              <a:spcAft>
                <a:spcPts val="600"/>
              </a:spcAft>
            </a:pPr>
            <a:fld id="{D57F1E4F-1CFF-5643-939E-217C01CDF565}" type="slidenum">
              <a:rPr lang="en-US" sz="2800" dirty="0"/>
              <a:pPr defTabSz="457200">
                <a:spcAft>
                  <a:spcPts val="600"/>
                </a:spcAft>
              </a:pPr>
              <a:t>12</a:t>
            </a:fld>
            <a:endParaRPr lang="en-US" sz="2800" dirty="0"/>
          </a:p>
        </p:txBody>
      </p:sp>
      <p:pic>
        <p:nvPicPr>
          <p:cNvPr id="4" name="WhatsApp Audio 2022-08-20 at 3.51.24 AM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2017" y="5621012"/>
            <a:ext cx="609600" cy="609600"/>
          </a:xfrm>
          <a:prstGeom prst="rect">
            <a:avLst/>
          </a:prstGeom>
        </p:spPr>
      </p:pic>
    </p:spTree>
    <p:extLst>
      <p:ext uri="{BB962C8B-B14F-4D97-AF65-F5344CB8AC3E}">
        <p14:creationId xmlns:p14="http://schemas.microsoft.com/office/powerpoint/2010/main" val="221655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 presetClass="mediacall" presetSubtype="0" fill="hold" nodeType="afterEffect">
                                  <p:stCondLst>
                                    <p:cond delay="0"/>
                                  </p:stCondLst>
                                  <p:childTnLst>
                                    <p:cmd type="call" cmd="playFrom(0.0)">
                                      <p:cBhvr>
                                        <p:cTn id="10" dur="1249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01BB7E-891F-7E98-6A73-C4DF3178EE86}"/>
              </a:ext>
            </a:extLst>
          </p:cNvPr>
          <p:cNvSpPr>
            <a:spLocks noGrp="1"/>
          </p:cNvSpPr>
          <p:nvPr>
            <p:ph type="title"/>
          </p:nvPr>
        </p:nvSpPr>
        <p:spPr>
          <a:xfrm>
            <a:off x="1069848" y="484632"/>
            <a:ext cx="10058400" cy="1609344"/>
          </a:xfrm>
        </p:spPr>
        <p:txBody>
          <a:bodyPr>
            <a:normAutofit/>
          </a:bodyPr>
          <a:lstStyle/>
          <a:p>
            <a:r>
              <a:rPr lang="en-US" dirty="0"/>
              <a:t>Image captioning</a:t>
            </a:r>
          </a:p>
        </p:txBody>
      </p:sp>
      <p:sp>
        <p:nvSpPr>
          <p:cNvPr id="3" name="Content Placeholder 2">
            <a:extLst>
              <a:ext uri="{FF2B5EF4-FFF2-40B4-BE49-F238E27FC236}">
                <a16:creationId xmlns:a16="http://schemas.microsoft.com/office/drawing/2014/main" id="{0C61A841-597D-4BBB-33D9-4912CC3D4994}"/>
              </a:ext>
            </a:extLst>
          </p:cNvPr>
          <p:cNvSpPr>
            <a:spLocks noGrp="1"/>
          </p:cNvSpPr>
          <p:nvPr>
            <p:ph idx="1"/>
          </p:nvPr>
        </p:nvSpPr>
        <p:spPr>
          <a:xfrm>
            <a:off x="1069848" y="2320412"/>
            <a:ext cx="10058400" cy="3851787"/>
          </a:xfrm>
        </p:spPr>
        <p:txBody>
          <a:bodyPr vert="horz" lIns="91440" tIns="45720" rIns="91440" bIns="45720" rtlCol="0">
            <a:normAutofit/>
          </a:bodyPr>
          <a:lstStyle/>
          <a:p>
            <a:r>
              <a:rPr lang="en-US" dirty="0"/>
              <a:t>Process of generating a textual description of an image using NLP and CV.</a:t>
            </a:r>
          </a:p>
          <a:p>
            <a:r>
              <a:rPr lang="en-US" dirty="0"/>
              <a:t>CNN layer acts as an encoder and features of the image are extracted.</a:t>
            </a:r>
          </a:p>
          <a:p>
            <a:r>
              <a:rPr lang="en-US" dirty="0"/>
              <a:t>We have used </a:t>
            </a:r>
          </a:p>
          <a:p>
            <a:r>
              <a:rPr lang="en-US" dirty="0"/>
              <a:t>RNN (Recurrent Neural Network) acts as a decoder  which does language modelling up to the word level.'</a:t>
            </a:r>
          </a:p>
          <a:p>
            <a:r>
              <a:rPr lang="en-US" dirty="0"/>
              <a:t>In Training, the output from the last hidden state of the CNN (Encoder) is given to the first step of the decoder.</a:t>
            </a:r>
          </a:p>
          <a:p>
            <a:r>
              <a:rPr lang="en-US" dirty="0"/>
              <a:t>In testing, the image representation is provided to the first time step of the decoder.</a:t>
            </a:r>
          </a:p>
        </p:txBody>
      </p:sp>
      <p:sp>
        <p:nvSpPr>
          <p:cNvPr id="12"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CD2FA675-846D-BED8-EADD-051D5B754C38}"/>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13</a:t>
            </a:fld>
            <a:endParaRPr lang="en-US"/>
          </a:p>
        </p:txBody>
      </p:sp>
      <p:pic>
        <p:nvPicPr>
          <p:cNvPr id="9" name="WhatsApp Audio 2022-08-20 at 3.51.24 A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58313" y="5620081"/>
            <a:ext cx="609600" cy="609600"/>
          </a:xfrm>
          <a:prstGeom prst="rect">
            <a:avLst/>
          </a:prstGeom>
        </p:spPr>
      </p:pic>
    </p:spTree>
    <p:extLst>
      <p:ext uri="{BB962C8B-B14F-4D97-AF65-F5344CB8AC3E}">
        <p14:creationId xmlns:p14="http://schemas.microsoft.com/office/powerpoint/2010/main" val="166354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4875-AF00-4133-EE12-30216B38B4A6}"/>
              </a:ext>
            </a:extLst>
          </p:cNvPr>
          <p:cNvSpPr>
            <a:spLocks noGrp="1"/>
          </p:cNvSpPr>
          <p:nvPr>
            <p:ph type="title"/>
          </p:nvPr>
        </p:nvSpPr>
        <p:spPr/>
        <p:txBody>
          <a:bodyPr/>
          <a:lstStyle/>
          <a:p>
            <a:r>
              <a:rPr lang="en-US" dirty="0"/>
              <a:t>COCO DATASET</a:t>
            </a:r>
          </a:p>
        </p:txBody>
      </p:sp>
      <p:pic>
        <p:nvPicPr>
          <p:cNvPr id="4" name="Picture 4">
            <a:extLst>
              <a:ext uri="{FF2B5EF4-FFF2-40B4-BE49-F238E27FC236}">
                <a16:creationId xmlns:a16="http://schemas.microsoft.com/office/drawing/2014/main" id="{614A1D01-5ADE-7609-322C-A00B75C58D2E}"/>
              </a:ext>
            </a:extLst>
          </p:cNvPr>
          <p:cNvPicPr>
            <a:picLocks noGrp="1" noChangeAspect="1"/>
          </p:cNvPicPr>
          <p:nvPr>
            <p:ph idx="1"/>
          </p:nvPr>
        </p:nvPicPr>
        <p:blipFill>
          <a:blip r:embed="rId4"/>
          <a:stretch>
            <a:fillRect/>
          </a:stretch>
        </p:blipFill>
        <p:spPr>
          <a:xfrm>
            <a:off x="650853" y="1792085"/>
            <a:ext cx="4423430" cy="4147567"/>
          </a:xfrm>
        </p:spPr>
      </p:pic>
      <p:sp>
        <p:nvSpPr>
          <p:cNvPr id="6" name="Slide Number Placeholder 5">
            <a:extLst>
              <a:ext uri="{FF2B5EF4-FFF2-40B4-BE49-F238E27FC236}">
                <a16:creationId xmlns:a16="http://schemas.microsoft.com/office/drawing/2014/main" id="{087AAA0B-4957-C1DA-D65D-829B651D6A01}"/>
              </a:ext>
            </a:extLst>
          </p:cNvPr>
          <p:cNvSpPr>
            <a:spLocks noGrp="1"/>
          </p:cNvSpPr>
          <p:nvPr>
            <p:ph type="sldNum" sz="quarter" idx="12"/>
          </p:nvPr>
        </p:nvSpPr>
        <p:spPr/>
        <p:txBody>
          <a:bodyPr/>
          <a:lstStyle/>
          <a:p>
            <a:fld id="{D57F1E4F-1CFF-5643-939E-217C01CDF565}" type="slidenum">
              <a:rPr lang="en-US" dirty="0"/>
              <a:pPr/>
              <a:t>14</a:t>
            </a:fld>
            <a:endParaRPr lang="en-US"/>
          </a:p>
        </p:txBody>
      </p:sp>
      <p:pic>
        <p:nvPicPr>
          <p:cNvPr id="5" name="Picture 5" descr="Text, letter&#10;&#10;Description automatically generated">
            <a:extLst>
              <a:ext uri="{FF2B5EF4-FFF2-40B4-BE49-F238E27FC236}">
                <a16:creationId xmlns:a16="http://schemas.microsoft.com/office/drawing/2014/main" id="{1D09E792-4F58-06EB-D6A7-D2D7FBACE891}"/>
              </a:ext>
            </a:extLst>
          </p:cNvPr>
          <p:cNvPicPr>
            <a:picLocks noChangeAspect="1"/>
          </p:cNvPicPr>
          <p:nvPr/>
        </p:nvPicPr>
        <p:blipFill>
          <a:blip r:embed="rId5"/>
          <a:stretch>
            <a:fillRect/>
          </a:stretch>
        </p:blipFill>
        <p:spPr>
          <a:xfrm>
            <a:off x="5194126" y="1801845"/>
            <a:ext cx="6908103" cy="4266831"/>
          </a:xfrm>
          <a:prstGeom prst="rect">
            <a:avLst/>
          </a:prstGeom>
        </p:spPr>
      </p:pic>
      <p:pic>
        <p:nvPicPr>
          <p:cNvPr id="7" name="WhatsApp Audio 2022-08-20 at 3.51.24 AM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10" y="5845746"/>
            <a:ext cx="609600" cy="609600"/>
          </a:xfrm>
          <a:prstGeom prst="rect">
            <a:avLst/>
          </a:prstGeom>
        </p:spPr>
      </p:pic>
    </p:spTree>
    <p:extLst>
      <p:ext uri="{BB962C8B-B14F-4D97-AF65-F5344CB8AC3E}">
        <p14:creationId xmlns:p14="http://schemas.microsoft.com/office/powerpoint/2010/main" val="256133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56D4-4E6C-0360-6538-C6FB80C8654E}"/>
              </a:ext>
            </a:extLst>
          </p:cNvPr>
          <p:cNvSpPr>
            <a:spLocks noGrp="1"/>
          </p:cNvSpPr>
          <p:nvPr>
            <p:ph type="title"/>
          </p:nvPr>
        </p:nvSpPr>
        <p:spPr/>
        <p:txBody>
          <a:bodyPr/>
          <a:lstStyle/>
          <a:p>
            <a:r>
              <a:rPr lang="en-US" dirty="0"/>
              <a:t>Image Captioning</a:t>
            </a:r>
          </a:p>
        </p:txBody>
      </p:sp>
      <p:pic>
        <p:nvPicPr>
          <p:cNvPr id="5" name="Content Placeholder 4" descr="Diagram&#10;&#10;Description automatically generated">
            <a:extLst>
              <a:ext uri="{FF2B5EF4-FFF2-40B4-BE49-F238E27FC236}">
                <a16:creationId xmlns:a16="http://schemas.microsoft.com/office/drawing/2014/main" id="{2964FCF1-D096-A81F-7940-46E13581AE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12687" y="2120900"/>
            <a:ext cx="8572975" cy="4051300"/>
          </a:xfrm>
        </p:spPr>
      </p:pic>
      <p:sp>
        <p:nvSpPr>
          <p:cNvPr id="3" name="Slide Number Placeholder 2">
            <a:extLst>
              <a:ext uri="{FF2B5EF4-FFF2-40B4-BE49-F238E27FC236}">
                <a16:creationId xmlns:a16="http://schemas.microsoft.com/office/drawing/2014/main" id="{5B538B0C-D46F-D209-3703-84DCD684900A}"/>
              </a:ext>
            </a:extLst>
          </p:cNvPr>
          <p:cNvSpPr>
            <a:spLocks noGrp="1"/>
          </p:cNvSpPr>
          <p:nvPr>
            <p:ph type="sldNum" sz="quarter" idx="12"/>
          </p:nvPr>
        </p:nvSpPr>
        <p:spPr/>
        <p:txBody>
          <a:bodyPr/>
          <a:lstStyle/>
          <a:p>
            <a:fld id="{D57F1E4F-1CFF-5643-939E-217C01CDF565}" type="slidenum">
              <a:rPr lang="en-US" dirty="0"/>
              <a:pPr/>
              <a:t>15</a:t>
            </a:fld>
            <a:endParaRPr lang="en-US"/>
          </a:p>
        </p:txBody>
      </p:sp>
      <p:pic>
        <p:nvPicPr>
          <p:cNvPr id="4" name="WhatsApp Audio 2022-08-20 at 3.51.23 A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6248" y="5562600"/>
            <a:ext cx="609600" cy="609600"/>
          </a:xfrm>
          <a:prstGeom prst="rect">
            <a:avLst/>
          </a:prstGeom>
        </p:spPr>
      </p:pic>
    </p:spTree>
    <p:extLst>
      <p:ext uri="{BB962C8B-B14F-4D97-AF65-F5344CB8AC3E}">
        <p14:creationId xmlns:p14="http://schemas.microsoft.com/office/powerpoint/2010/main" val="224575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C0005-15A7-522C-B1AB-95F47E964788}"/>
              </a:ext>
            </a:extLst>
          </p:cNvPr>
          <p:cNvSpPr>
            <a:spLocks noGrp="1"/>
          </p:cNvSpPr>
          <p:nvPr>
            <p:ph type="title"/>
          </p:nvPr>
        </p:nvSpPr>
        <p:spPr>
          <a:xfrm>
            <a:off x="8156350" y="484632"/>
            <a:ext cx="3544035" cy="1609344"/>
          </a:xfrm>
          <a:ln>
            <a:noFill/>
          </a:ln>
        </p:spPr>
        <p:txBody>
          <a:bodyPr>
            <a:normAutofit/>
          </a:bodyPr>
          <a:lstStyle/>
          <a:p>
            <a:r>
              <a:rPr lang="en-US" sz="3200" dirty="0"/>
              <a:t>Joke Generation Model - GPt2</a:t>
            </a:r>
          </a:p>
        </p:txBody>
      </p:sp>
      <p:pic>
        <p:nvPicPr>
          <p:cNvPr id="5" name="Picture 4" descr="Diagram&#10;&#10;Description automatically generated">
            <a:extLst>
              <a:ext uri="{FF2B5EF4-FFF2-40B4-BE49-F238E27FC236}">
                <a16:creationId xmlns:a16="http://schemas.microsoft.com/office/drawing/2014/main" id="{A1E15A9F-AE27-F58A-97B9-488F7B8A6D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999" y="1670549"/>
            <a:ext cx="6882269" cy="3527163"/>
          </a:xfrm>
          <a:prstGeom prst="rect">
            <a:avLst/>
          </a:prstGeom>
        </p:spPr>
      </p:pic>
      <p:sp>
        <p:nvSpPr>
          <p:cNvPr id="3" name="Content Placeholder 2">
            <a:extLst>
              <a:ext uri="{FF2B5EF4-FFF2-40B4-BE49-F238E27FC236}">
                <a16:creationId xmlns:a16="http://schemas.microsoft.com/office/drawing/2014/main" id="{D92CEC86-E1A0-A8F9-B31C-749A3BE8202D}"/>
              </a:ext>
            </a:extLst>
          </p:cNvPr>
          <p:cNvSpPr>
            <a:spLocks noGrp="1"/>
          </p:cNvSpPr>
          <p:nvPr>
            <p:ph idx="1"/>
          </p:nvPr>
        </p:nvSpPr>
        <p:spPr>
          <a:xfrm>
            <a:off x="8156351" y="2121408"/>
            <a:ext cx="3544034" cy="4050792"/>
          </a:xfrm>
        </p:spPr>
        <p:txBody>
          <a:bodyPr vert="horz" lIns="91440" tIns="45720" rIns="91440" bIns="45720" rtlCol="0">
            <a:normAutofit/>
          </a:bodyPr>
          <a:lstStyle/>
          <a:p>
            <a:r>
              <a:rPr lang="en-US" sz="1600" dirty="0"/>
              <a:t>GPT 2 – Language Generation Model</a:t>
            </a:r>
          </a:p>
          <a:p>
            <a:r>
              <a:rPr lang="en-US" sz="1600" dirty="0"/>
              <a:t>Finetuned to Jokes dataset</a:t>
            </a:r>
          </a:p>
          <a:p>
            <a:r>
              <a:rPr lang="en-US" sz="1600" dirty="0"/>
              <a:t> Explainable AI</a:t>
            </a:r>
          </a:p>
        </p:txBody>
      </p:sp>
      <p:grpSp>
        <p:nvGrpSpPr>
          <p:cNvPr id="19" name="Group 11">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12">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13">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910DFB74-A306-7248-E745-92F843D2417A}"/>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16</a:t>
            </a:fld>
            <a:endParaRPr lang="en-US"/>
          </a:p>
        </p:txBody>
      </p:sp>
      <p:pic>
        <p:nvPicPr>
          <p:cNvPr id="8" name="Audio 7">
            <a:hlinkClick r:id="" action="ppaction://media"/>
            <a:extLst>
              <a:ext uri="{FF2B5EF4-FFF2-40B4-BE49-F238E27FC236}">
                <a16:creationId xmlns:a16="http://schemas.microsoft.com/office/drawing/2014/main" id="{FC9E2C8A-9211-33E3-D188-B538EBAAC8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82890110"/>
      </p:ext>
    </p:extLst>
  </p:cSld>
  <p:clrMapOvr>
    <a:masterClrMapping/>
  </p:clrMapOvr>
  <mc:AlternateContent xmlns:mc="http://schemas.openxmlformats.org/markup-compatibility/2006">
    <mc:Choice xmlns:p14="http://schemas.microsoft.com/office/powerpoint/2010/main" Requires="p14">
      <p:transition spd="slow" p14:dur="2000" advTm="60456"/>
    </mc:Choice>
    <mc:Fallback>
      <p:transition spd="slow" advTm="60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36E3-90D8-2C20-8661-2DBC952B564D}"/>
              </a:ext>
            </a:extLst>
          </p:cNvPr>
          <p:cNvSpPr>
            <a:spLocks noGrp="1"/>
          </p:cNvSpPr>
          <p:nvPr>
            <p:ph type="title"/>
          </p:nvPr>
        </p:nvSpPr>
        <p:spPr/>
        <p:txBody>
          <a:bodyPr/>
          <a:lstStyle/>
          <a:p>
            <a:r>
              <a:rPr lang="en-US" dirty="0"/>
              <a:t>Dataset</a:t>
            </a:r>
          </a:p>
        </p:txBody>
      </p:sp>
      <p:pic>
        <p:nvPicPr>
          <p:cNvPr id="5" name="Content Placeholder 4">
            <a:extLst>
              <a:ext uri="{FF2B5EF4-FFF2-40B4-BE49-F238E27FC236}">
                <a16:creationId xmlns:a16="http://schemas.microsoft.com/office/drawing/2014/main" id="{4EA2EF54-718B-7E6D-8D16-1313934BF3AE}"/>
              </a:ext>
            </a:extLst>
          </p:cNvPr>
          <p:cNvPicPr>
            <a:picLocks noGrp="1" noChangeAspect="1"/>
          </p:cNvPicPr>
          <p:nvPr>
            <p:ph idx="1"/>
          </p:nvPr>
        </p:nvPicPr>
        <p:blipFill>
          <a:blip r:embed="rId4"/>
          <a:stretch>
            <a:fillRect/>
          </a:stretch>
        </p:blipFill>
        <p:spPr>
          <a:xfrm>
            <a:off x="209416" y="1680943"/>
            <a:ext cx="4466445" cy="3636963"/>
          </a:xfrm>
        </p:spPr>
      </p:pic>
      <p:sp>
        <p:nvSpPr>
          <p:cNvPr id="3" name="Slide Number Placeholder 2">
            <a:extLst>
              <a:ext uri="{FF2B5EF4-FFF2-40B4-BE49-F238E27FC236}">
                <a16:creationId xmlns:a16="http://schemas.microsoft.com/office/drawing/2014/main" id="{98970B0A-2B16-F0F5-336D-9B2E697D7F04}"/>
              </a:ext>
            </a:extLst>
          </p:cNvPr>
          <p:cNvSpPr>
            <a:spLocks noGrp="1"/>
          </p:cNvSpPr>
          <p:nvPr>
            <p:ph type="sldNum" sz="quarter" idx="12"/>
          </p:nvPr>
        </p:nvSpPr>
        <p:spPr/>
        <p:txBody>
          <a:bodyPr/>
          <a:lstStyle/>
          <a:p>
            <a:fld id="{D57F1E4F-1CFF-5643-939E-217C01CDF565}" type="slidenum">
              <a:rPr lang="en-US" dirty="0"/>
              <a:pPr/>
              <a:t>17</a:t>
            </a:fld>
            <a:endParaRPr lang="en-US"/>
          </a:p>
        </p:txBody>
      </p:sp>
      <p:pic>
        <p:nvPicPr>
          <p:cNvPr id="7" name="Picture 6">
            <a:extLst>
              <a:ext uri="{FF2B5EF4-FFF2-40B4-BE49-F238E27FC236}">
                <a16:creationId xmlns:a16="http://schemas.microsoft.com/office/drawing/2014/main" id="{546FA6BB-D7DB-7457-5C06-3FDF598BE831}"/>
              </a:ext>
            </a:extLst>
          </p:cNvPr>
          <p:cNvPicPr>
            <a:picLocks noChangeAspect="1"/>
          </p:cNvPicPr>
          <p:nvPr/>
        </p:nvPicPr>
        <p:blipFill>
          <a:blip r:embed="rId5"/>
          <a:stretch>
            <a:fillRect/>
          </a:stretch>
        </p:blipFill>
        <p:spPr>
          <a:xfrm>
            <a:off x="4906990" y="1642044"/>
            <a:ext cx="5794590" cy="3636963"/>
          </a:xfrm>
          <a:prstGeom prst="rect">
            <a:avLst/>
          </a:prstGeom>
        </p:spPr>
      </p:pic>
      <p:pic>
        <p:nvPicPr>
          <p:cNvPr id="11" name="Audio 10">
            <a:hlinkClick r:id="" action="ppaction://media"/>
            <a:extLst>
              <a:ext uri="{FF2B5EF4-FFF2-40B4-BE49-F238E27FC236}">
                <a16:creationId xmlns:a16="http://schemas.microsoft.com/office/drawing/2014/main" id="{71FD6117-8602-F778-9817-046F190A5B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5373711"/>
      </p:ext>
    </p:extLst>
  </p:cSld>
  <p:clrMapOvr>
    <a:masterClrMapping/>
  </p:clrMapOvr>
  <mc:AlternateContent xmlns:mc="http://schemas.openxmlformats.org/markup-compatibility/2006">
    <mc:Choice xmlns:p14="http://schemas.microsoft.com/office/powerpoint/2010/main" Requires="p14">
      <p:transition spd="slow" p14:dur="2000" advTm="35305"/>
    </mc:Choice>
    <mc:Fallback>
      <p:transition spd="slow" advTm="3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FDDB1-6ABD-D599-7E3B-E9C15D0FF29A}"/>
              </a:ext>
            </a:extLst>
          </p:cNvPr>
          <p:cNvSpPr>
            <a:spLocks noGrp="1"/>
          </p:cNvSpPr>
          <p:nvPr>
            <p:ph type="title"/>
          </p:nvPr>
        </p:nvSpPr>
        <p:spPr>
          <a:xfrm>
            <a:off x="8429520" y="2454330"/>
            <a:ext cx="3544035" cy="1609344"/>
          </a:xfrm>
          <a:ln>
            <a:noFill/>
          </a:ln>
        </p:spPr>
        <p:txBody>
          <a:bodyPr>
            <a:normAutofit/>
          </a:bodyPr>
          <a:lstStyle/>
          <a:p>
            <a:r>
              <a:rPr lang="en-US" sz="3200" dirty="0"/>
              <a:t>PROCESS WORKFLOW</a:t>
            </a:r>
          </a:p>
        </p:txBody>
      </p:sp>
      <p:pic>
        <p:nvPicPr>
          <p:cNvPr id="5" name="Content Placeholder 4" descr="Diagram&#10;&#10;Description automatically generated">
            <a:extLst>
              <a:ext uri="{FF2B5EF4-FFF2-40B4-BE49-F238E27FC236}">
                <a16:creationId xmlns:a16="http://schemas.microsoft.com/office/drawing/2014/main" id="{47F143E2-5BD2-CD60-A0E0-FE8BCFFE67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999" y="1739372"/>
            <a:ext cx="6882269" cy="3389517"/>
          </a:xfrm>
          <a:prstGeom prst="rect">
            <a:avLst/>
          </a:prstGeom>
        </p:spPr>
      </p:pic>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id="{5A873779-B2E6-ADB1-1060-8CCE1FFC12E3}"/>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18</a:t>
            </a:fld>
            <a:endParaRPr lang="en-US"/>
          </a:p>
        </p:txBody>
      </p:sp>
      <p:pic>
        <p:nvPicPr>
          <p:cNvPr id="4" name="Audio 3">
            <a:hlinkClick r:id="" action="ppaction://media"/>
            <a:extLst>
              <a:ext uri="{FF2B5EF4-FFF2-40B4-BE49-F238E27FC236}">
                <a16:creationId xmlns:a16="http://schemas.microsoft.com/office/drawing/2014/main" id="{0F2A1C98-E9C4-DAEF-4A8F-51A54EB928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2614441"/>
      </p:ext>
    </p:extLst>
  </p:cSld>
  <p:clrMapOvr>
    <a:masterClrMapping/>
  </p:clrMapOvr>
  <mc:AlternateContent xmlns:mc="http://schemas.openxmlformats.org/markup-compatibility/2006">
    <mc:Choice xmlns:p14="http://schemas.microsoft.com/office/powerpoint/2010/main" Requires="p14">
      <p:transition spd="slow" p14:dur="2000" advTm="25413"/>
    </mc:Choice>
    <mc:Fallback>
      <p:transition spd="slow" advTm="2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2696-4504-C114-6B38-1155FF5CBF8C}"/>
              </a:ext>
            </a:extLst>
          </p:cNvPr>
          <p:cNvSpPr>
            <a:spLocks noGrp="1"/>
          </p:cNvSpPr>
          <p:nvPr>
            <p:ph type="title"/>
          </p:nvPr>
        </p:nvSpPr>
        <p:spPr/>
        <p:txBody>
          <a:bodyPr/>
          <a:lstStyle/>
          <a:p>
            <a:r>
              <a:rPr lang="en-US" dirty="0"/>
              <a:t>RESULTS</a:t>
            </a:r>
          </a:p>
        </p:txBody>
      </p:sp>
      <p:pic>
        <p:nvPicPr>
          <p:cNvPr id="4" name="Content Placeholder 4">
            <a:extLst>
              <a:ext uri="{FF2B5EF4-FFF2-40B4-BE49-F238E27FC236}">
                <a16:creationId xmlns:a16="http://schemas.microsoft.com/office/drawing/2014/main" id="{1970640A-49DF-F5DC-3785-7D5461F7D8D6}"/>
              </a:ext>
            </a:extLst>
          </p:cNvPr>
          <p:cNvPicPr>
            <a:picLocks noGrp="1" noChangeAspect="1"/>
          </p:cNvPicPr>
          <p:nvPr>
            <p:ph idx="1"/>
          </p:nvPr>
        </p:nvPicPr>
        <p:blipFill>
          <a:blip r:embed="rId4"/>
          <a:stretch>
            <a:fillRect/>
          </a:stretch>
        </p:blipFill>
        <p:spPr>
          <a:xfrm>
            <a:off x="1069975" y="2959962"/>
            <a:ext cx="10058400" cy="2373175"/>
          </a:xfrm>
        </p:spPr>
      </p:pic>
      <p:sp>
        <p:nvSpPr>
          <p:cNvPr id="3" name="Slide Number Placeholder 2">
            <a:extLst>
              <a:ext uri="{FF2B5EF4-FFF2-40B4-BE49-F238E27FC236}">
                <a16:creationId xmlns:a16="http://schemas.microsoft.com/office/drawing/2014/main" id="{F893287E-69B9-0814-179A-0FFB99F06614}"/>
              </a:ext>
            </a:extLst>
          </p:cNvPr>
          <p:cNvSpPr>
            <a:spLocks noGrp="1"/>
          </p:cNvSpPr>
          <p:nvPr>
            <p:ph type="sldNum" sz="quarter" idx="12"/>
          </p:nvPr>
        </p:nvSpPr>
        <p:spPr/>
        <p:txBody>
          <a:bodyPr/>
          <a:lstStyle/>
          <a:p>
            <a:fld id="{D57F1E4F-1CFF-5643-939E-217C01CDF565}" type="slidenum">
              <a:rPr lang="en-US" dirty="0"/>
              <a:pPr/>
              <a:t>19</a:t>
            </a:fld>
            <a:endParaRPr lang="en-US"/>
          </a:p>
        </p:txBody>
      </p:sp>
      <p:pic>
        <p:nvPicPr>
          <p:cNvPr id="9" name="Audio 8">
            <a:hlinkClick r:id="" action="ppaction://media"/>
            <a:extLst>
              <a:ext uri="{FF2B5EF4-FFF2-40B4-BE49-F238E27FC236}">
                <a16:creationId xmlns:a16="http://schemas.microsoft.com/office/drawing/2014/main" id="{45422DA3-C861-924A-8624-8F268E2AE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93964823"/>
      </p:ext>
    </p:extLst>
  </p:cSld>
  <p:clrMapOvr>
    <a:masterClrMapping/>
  </p:clrMapOvr>
  <mc:AlternateContent xmlns:mc="http://schemas.openxmlformats.org/markup-compatibility/2006">
    <mc:Choice xmlns:p14="http://schemas.microsoft.com/office/powerpoint/2010/main" Requires="p14">
      <p:transition spd="slow" p14:dur="2000" advTm="33076"/>
    </mc:Choice>
    <mc:Fallback>
      <p:transition spd="slow" advTm="3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4" name="Oval 103">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5" name="Oval 104">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07" name="Rectangle 106">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6A14145-3DC1-715E-2ED1-5634EF25E1FD}"/>
              </a:ext>
            </a:extLst>
          </p:cNvPr>
          <p:cNvSpPr>
            <a:spLocks noGrp="1"/>
          </p:cNvSpPr>
          <p:nvPr>
            <p:ph type="title"/>
          </p:nvPr>
        </p:nvSpPr>
        <p:spPr>
          <a:xfrm>
            <a:off x="8200102" y="1432223"/>
            <a:ext cx="3837849" cy="3357976"/>
          </a:xfrm>
        </p:spPr>
        <p:txBody>
          <a:bodyPr vert="horz" lIns="91440" tIns="45720" rIns="91440" bIns="45720" rtlCol="0" anchor="ctr">
            <a:normAutofit/>
          </a:bodyPr>
          <a:lstStyle/>
          <a:p>
            <a:pPr>
              <a:lnSpc>
                <a:spcPct val="80000"/>
              </a:lnSpc>
            </a:pPr>
            <a:r>
              <a:rPr lang="en-US" sz="3800" dirty="0">
                <a:blipFill dpi="0" rotWithShape="1">
                  <a:blip r:embed="rId6"/>
                  <a:srcRect/>
                  <a:tile tx="6350" ty="-127000" sx="65000" sy="64000" flip="none" algn="tl"/>
                </a:blipFill>
              </a:rPr>
              <a:t>DASHBOARD/UI</a:t>
            </a:r>
          </a:p>
        </p:txBody>
      </p:sp>
      <p:sp>
        <p:nvSpPr>
          <p:cNvPr id="113" name="Rectangle 112">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16" name="Oval 115">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7" name="Oval 116">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12" name="Picture 4" descr="Graphical user interface, text, application&#10;&#10;Description automatically generated">
            <a:extLst>
              <a:ext uri="{FF2B5EF4-FFF2-40B4-BE49-F238E27FC236}">
                <a16:creationId xmlns:a16="http://schemas.microsoft.com/office/drawing/2014/main" id="{D80C29FE-15D6-312D-B4D9-549031CB572C}"/>
              </a:ext>
            </a:extLst>
          </p:cNvPr>
          <p:cNvPicPr>
            <a:picLocks noChangeAspect="1"/>
          </p:cNvPicPr>
          <p:nvPr/>
        </p:nvPicPr>
        <p:blipFill rotWithShape="1">
          <a:blip r:embed="rId8"/>
          <a:srcRect t="8811" b="8812"/>
          <a:stretch/>
        </p:blipFill>
        <p:spPr>
          <a:xfrm>
            <a:off x="4604" y="1107972"/>
            <a:ext cx="8253823" cy="5181089"/>
          </a:xfrm>
          <a:prstGeom prst="rect">
            <a:avLst/>
          </a:prstGeom>
        </p:spPr>
      </p:pic>
      <p:sp>
        <p:nvSpPr>
          <p:cNvPr id="13" name="Slide Number Placeholder 12">
            <a:extLst>
              <a:ext uri="{FF2B5EF4-FFF2-40B4-BE49-F238E27FC236}">
                <a16:creationId xmlns:a16="http://schemas.microsoft.com/office/drawing/2014/main" id="{AFDC1C81-1726-A273-E5FB-969BF326CFB9}"/>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a:spcAft>
                <a:spcPts val="600"/>
              </a:spcAft>
            </a:pPr>
            <a:fld id="{D57F1E4F-1CFF-5643-939E-217C01CDF565}" type="slidenum">
              <a:rPr lang="en-US" sz="2800" dirty="0"/>
              <a:pPr>
                <a:spcAft>
                  <a:spcPts val="600"/>
                </a:spcAft>
              </a:pPr>
              <a:t>2</a:t>
            </a:fld>
            <a:endParaRPr lang="en-US" sz="2800" dirty="0"/>
          </a:p>
        </p:txBody>
      </p:sp>
      <p:pic>
        <p:nvPicPr>
          <p:cNvPr id="2" name="Audio 1">
            <a:hlinkClick r:id="" action="ppaction://media"/>
            <a:extLst>
              <a:ext uri="{FF2B5EF4-FFF2-40B4-BE49-F238E27FC236}">
                <a16:creationId xmlns:a16="http://schemas.microsoft.com/office/drawing/2014/main" id="{C7431FDC-A631-C989-C17B-5814653938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6014775"/>
      </p:ext>
    </p:extLst>
  </p:cSld>
  <p:clrMapOvr>
    <a:masterClrMapping/>
  </p:clrMapOvr>
  <mc:AlternateContent xmlns:mc="http://schemas.openxmlformats.org/markup-compatibility/2006" xmlns:p14="http://schemas.microsoft.com/office/powerpoint/2010/main">
    <mc:Choice Requires="p14">
      <p:transition spd="slow" p14:dur="2000" advTm="25489"/>
    </mc:Choice>
    <mc:Fallback xmlns="">
      <p:transition spd="slow" advTm="2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3"/>
                                        </p:tgtEl>
                                        <p:attrNameLst>
                                          <p:attrName>style.visibility</p:attrName>
                                        </p:attrNameLst>
                                      </p:cBhvr>
                                      <p:to>
                                        <p:strVal val="visible"/>
                                      </p:to>
                                    </p:set>
                                    <p:animEffect transition="in" filter="fade">
                                      <p:cBhvr>
                                        <p:cTn id="9"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913F8B-2FC5-368B-5003-FC27A154A6D9}"/>
              </a:ext>
            </a:extLst>
          </p:cNvPr>
          <p:cNvPicPr>
            <a:picLocks noGrp="1" noChangeAspect="1"/>
          </p:cNvPicPr>
          <p:nvPr>
            <p:ph idx="1"/>
          </p:nvPr>
        </p:nvPicPr>
        <p:blipFill>
          <a:blip r:embed="rId4"/>
          <a:stretch>
            <a:fillRect/>
          </a:stretch>
        </p:blipFill>
        <p:spPr>
          <a:xfrm>
            <a:off x="0" y="896646"/>
            <a:ext cx="11443317" cy="5032668"/>
          </a:xfrm>
        </p:spPr>
      </p:pic>
      <p:sp>
        <p:nvSpPr>
          <p:cNvPr id="2" name="Slide Number Placeholder 1">
            <a:extLst>
              <a:ext uri="{FF2B5EF4-FFF2-40B4-BE49-F238E27FC236}">
                <a16:creationId xmlns:a16="http://schemas.microsoft.com/office/drawing/2014/main" id="{C84EFC75-4B59-EA58-0C82-BA192ECF29CD}"/>
              </a:ext>
            </a:extLst>
          </p:cNvPr>
          <p:cNvSpPr>
            <a:spLocks noGrp="1"/>
          </p:cNvSpPr>
          <p:nvPr>
            <p:ph type="sldNum" sz="quarter" idx="12"/>
          </p:nvPr>
        </p:nvSpPr>
        <p:spPr/>
        <p:txBody>
          <a:bodyPr/>
          <a:lstStyle/>
          <a:p>
            <a:fld id="{D57F1E4F-1CFF-5643-939E-217C01CDF565}" type="slidenum">
              <a:rPr lang="en-US" dirty="0"/>
              <a:pPr/>
              <a:t>20</a:t>
            </a:fld>
            <a:endParaRPr lang="en-US"/>
          </a:p>
        </p:txBody>
      </p:sp>
      <p:pic>
        <p:nvPicPr>
          <p:cNvPr id="3" name="Audio 2">
            <a:hlinkClick r:id="" action="ppaction://media"/>
            <a:extLst>
              <a:ext uri="{FF2B5EF4-FFF2-40B4-BE49-F238E27FC236}">
                <a16:creationId xmlns:a16="http://schemas.microsoft.com/office/drawing/2014/main" id="{9B7568EC-63ED-B6D6-C07B-7321AAED9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9425556"/>
      </p:ext>
    </p:extLst>
  </p:cSld>
  <p:clrMapOvr>
    <a:masterClrMapping/>
  </p:clrMapOvr>
  <mc:AlternateContent xmlns:mc="http://schemas.openxmlformats.org/markup-compatibility/2006">
    <mc:Choice xmlns:p14="http://schemas.microsoft.com/office/powerpoint/2010/main" Requires="p14">
      <p:transition spd="slow" p14:dur="2000" advTm="36629"/>
    </mc:Choice>
    <mc:Fallback>
      <p:transition spd="slow" advTm="36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109F43-5CF1-AE53-A636-DCBA21E3E727}"/>
              </a:ext>
            </a:extLst>
          </p:cNvPr>
          <p:cNvPicPr>
            <a:picLocks noGrp="1" noChangeAspect="1"/>
          </p:cNvPicPr>
          <p:nvPr>
            <p:ph idx="1"/>
          </p:nvPr>
        </p:nvPicPr>
        <p:blipFill>
          <a:blip r:embed="rId4"/>
          <a:stretch>
            <a:fillRect/>
          </a:stretch>
        </p:blipFill>
        <p:spPr>
          <a:xfrm>
            <a:off x="700088" y="1171852"/>
            <a:ext cx="10691812" cy="4414494"/>
          </a:xfrm>
        </p:spPr>
      </p:pic>
      <p:sp>
        <p:nvSpPr>
          <p:cNvPr id="2" name="Slide Number Placeholder 1">
            <a:extLst>
              <a:ext uri="{FF2B5EF4-FFF2-40B4-BE49-F238E27FC236}">
                <a16:creationId xmlns:a16="http://schemas.microsoft.com/office/drawing/2014/main" id="{5E1BB0C0-C2D4-4454-BC44-AC07A0957805}"/>
              </a:ext>
            </a:extLst>
          </p:cNvPr>
          <p:cNvSpPr>
            <a:spLocks noGrp="1"/>
          </p:cNvSpPr>
          <p:nvPr>
            <p:ph type="sldNum" sz="quarter" idx="12"/>
          </p:nvPr>
        </p:nvSpPr>
        <p:spPr/>
        <p:txBody>
          <a:bodyPr/>
          <a:lstStyle/>
          <a:p>
            <a:fld id="{D57F1E4F-1CFF-5643-939E-217C01CDF565}" type="slidenum">
              <a:rPr lang="en-US" dirty="0"/>
              <a:pPr/>
              <a:t>21</a:t>
            </a:fld>
            <a:endParaRPr lang="en-US"/>
          </a:p>
        </p:txBody>
      </p:sp>
      <p:pic>
        <p:nvPicPr>
          <p:cNvPr id="3" name="Audio 2">
            <a:hlinkClick r:id="" action="ppaction://media"/>
            <a:extLst>
              <a:ext uri="{FF2B5EF4-FFF2-40B4-BE49-F238E27FC236}">
                <a16:creationId xmlns:a16="http://schemas.microsoft.com/office/drawing/2014/main" id="{93DB3A8F-A09A-5A67-06D8-42471B028E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63321177"/>
      </p:ext>
    </p:extLst>
  </p:cSld>
  <p:clrMapOvr>
    <a:masterClrMapping/>
  </p:clrMapOvr>
  <mc:AlternateContent xmlns:mc="http://schemas.openxmlformats.org/markup-compatibility/2006">
    <mc:Choice xmlns:p14="http://schemas.microsoft.com/office/powerpoint/2010/main" Requires="p14">
      <p:transition spd="slow" p14:dur="2000" advTm="28292"/>
    </mc:Choice>
    <mc:Fallback>
      <p:transition spd="slow" advTm="2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automatically generated with low confidence">
            <a:extLst>
              <a:ext uri="{FF2B5EF4-FFF2-40B4-BE49-F238E27FC236}">
                <a16:creationId xmlns:a16="http://schemas.microsoft.com/office/drawing/2014/main" id="{D2174F65-5742-BA61-6C6C-25F4DCC769F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7250" y="585926"/>
            <a:ext cx="10204327" cy="5586274"/>
          </a:xfrm>
        </p:spPr>
      </p:pic>
      <p:pic>
        <p:nvPicPr>
          <p:cNvPr id="7" name="Audio 6">
            <a:hlinkClick r:id="" action="ppaction://media"/>
            <a:extLst>
              <a:ext uri="{FF2B5EF4-FFF2-40B4-BE49-F238E27FC236}">
                <a16:creationId xmlns:a16="http://schemas.microsoft.com/office/drawing/2014/main" id="{9532DE95-3C6C-C95B-FCDD-24FB95BF4E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4301993"/>
      </p:ext>
    </p:extLst>
  </p:cSld>
  <p:clrMapOvr>
    <a:masterClrMapping/>
  </p:clrMapOvr>
  <mc:AlternateContent xmlns:mc="http://schemas.openxmlformats.org/markup-compatibility/2006">
    <mc:Choice xmlns:p14="http://schemas.microsoft.com/office/powerpoint/2010/main" Requires="p14">
      <p:transition spd="slow" p14:dur="2000" advTm="26504"/>
    </mc:Choice>
    <mc:Fallback>
      <p:transition spd="slow" advTm="2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D60BFD-7994-DC52-8FBC-C3739733EE61}"/>
              </a:ext>
            </a:extLst>
          </p:cNvPr>
          <p:cNvSpPr>
            <a:spLocks noGrp="1"/>
          </p:cNvSpPr>
          <p:nvPr>
            <p:ph type="title"/>
          </p:nvPr>
        </p:nvSpPr>
        <p:spPr>
          <a:xfrm>
            <a:off x="1069848" y="484632"/>
            <a:ext cx="10058400" cy="1609344"/>
          </a:xfrm>
        </p:spPr>
        <p:txBody>
          <a:bodyPr>
            <a:normAutofit/>
          </a:bodyPr>
          <a:lstStyle/>
          <a:p>
            <a:r>
              <a:rPr lang="en-US" dirty="0"/>
              <a:t>FUTURE WORKS</a:t>
            </a:r>
          </a:p>
        </p:txBody>
      </p:sp>
      <p:sp>
        <p:nvSpPr>
          <p:cNvPr id="3" name="Content Placeholder 2">
            <a:extLst>
              <a:ext uri="{FF2B5EF4-FFF2-40B4-BE49-F238E27FC236}">
                <a16:creationId xmlns:a16="http://schemas.microsoft.com/office/drawing/2014/main" id="{FBAF54B4-E54E-691D-B22E-E8C85C769072}"/>
              </a:ext>
            </a:extLst>
          </p:cNvPr>
          <p:cNvSpPr>
            <a:spLocks noGrp="1"/>
          </p:cNvSpPr>
          <p:nvPr>
            <p:ph idx="1"/>
          </p:nvPr>
        </p:nvSpPr>
        <p:spPr>
          <a:xfrm>
            <a:off x="1069848" y="2320412"/>
            <a:ext cx="10058400" cy="3851787"/>
          </a:xfrm>
        </p:spPr>
        <p:txBody>
          <a:bodyPr>
            <a:normAutofit/>
          </a:bodyPr>
          <a:lstStyle/>
          <a:p>
            <a:r>
              <a:rPr lang="en-US" dirty="0"/>
              <a:t>Finetuning the model with more varieties of dataset</a:t>
            </a:r>
          </a:p>
          <a:p>
            <a:r>
              <a:rPr lang="en-US" dirty="0"/>
              <a:t> Containerization</a:t>
            </a:r>
          </a:p>
          <a:p>
            <a:r>
              <a:rPr lang="en-US" dirty="0"/>
              <a:t>Serving models on the web for inference.</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2DAB46AE-AB74-A7BF-C0C3-BDA55E549220}"/>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23</a:t>
            </a:fld>
            <a:endParaRPr lang="en-US"/>
          </a:p>
        </p:txBody>
      </p:sp>
      <p:pic>
        <p:nvPicPr>
          <p:cNvPr id="5" name="Audio 4">
            <a:hlinkClick r:id="" action="ppaction://media"/>
            <a:extLst>
              <a:ext uri="{FF2B5EF4-FFF2-40B4-BE49-F238E27FC236}">
                <a16:creationId xmlns:a16="http://schemas.microsoft.com/office/drawing/2014/main" id="{94B131D3-3189-E763-E2CD-6D7691C303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7649132"/>
      </p:ext>
    </p:extLst>
  </p:cSld>
  <p:clrMapOvr>
    <a:masterClrMapping/>
  </p:clrMapOvr>
  <mc:AlternateContent xmlns:mc="http://schemas.openxmlformats.org/markup-compatibility/2006">
    <mc:Choice xmlns:p14="http://schemas.microsoft.com/office/powerpoint/2010/main" Requires="p14">
      <p:transition spd="slow" p14:dur="2000" advTm="45955"/>
    </mc:Choice>
    <mc:Fallback>
      <p:transition spd="slow" advTm="45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DCDA0A-EF4C-2748-5026-68C45FA39C37}"/>
              </a:ext>
            </a:extLst>
          </p:cNvPr>
          <p:cNvSpPr>
            <a:spLocks noGrp="1"/>
          </p:cNvSpPr>
          <p:nvPr>
            <p:ph type="title"/>
          </p:nvPr>
        </p:nvSpPr>
        <p:spPr>
          <a:xfrm>
            <a:off x="1069848" y="484632"/>
            <a:ext cx="10058400" cy="1609344"/>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7E7688D6-3592-132D-379E-D48CA5A99F2F}"/>
              </a:ext>
            </a:extLst>
          </p:cNvPr>
          <p:cNvSpPr>
            <a:spLocks noGrp="1"/>
          </p:cNvSpPr>
          <p:nvPr>
            <p:ph idx="1"/>
          </p:nvPr>
        </p:nvSpPr>
        <p:spPr>
          <a:xfrm>
            <a:off x="1069848" y="2320412"/>
            <a:ext cx="10058400" cy="3851787"/>
          </a:xfrm>
        </p:spPr>
        <p:txBody>
          <a:bodyPr>
            <a:normAutofit/>
          </a:bodyPr>
          <a:lstStyle/>
          <a:p>
            <a:r>
              <a:rPr lang="en-US" dirty="0">
                <a:latin typeface="Times New Roman" panose="02020603050405020304" pitchFamily="18" charset="0"/>
                <a:cs typeface="Times New Roman" panose="02020603050405020304" pitchFamily="18" charset="0"/>
              </a:rPr>
              <a:t>Berger, Arthur Asa. “Humor: An Introduction.” </a:t>
            </a:r>
            <a:r>
              <a:rPr lang="en-US" i="1" dirty="0">
                <a:latin typeface="Times New Roman" panose="02020603050405020304" pitchFamily="18" charset="0"/>
                <a:cs typeface="Times New Roman" panose="02020603050405020304" pitchFamily="18" charset="0"/>
              </a:rPr>
              <a:t>American Behavioral Scientist</a:t>
            </a:r>
            <a:r>
              <a:rPr lang="en-US" dirty="0">
                <a:latin typeface="Times New Roman" panose="02020603050405020304" pitchFamily="18" charset="0"/>
                <a:cs typeface="Times New Roman" panose="02020603050405020304" pitchFamily="18" charset="0"/>
              </a:rPr>
              <a:t> 30.1 (1987): 6-15</a:t>
            </a:r>
          </a:p>
          <a:p>
            <a:r>
              <a:rPr lang="en-US" dirty="0">
                <a:latin typeface="Times New Roman" panose="02020603050405020304" pitchFamily="18" charset="0"/>
                <a:cs typeface="Times New Roman" panose="02020603050405020304" pitchFamily="18" charset="0"/>
              </a:rPr>
              <a:t>Douglas, Mary. “Jokes.” </a:t>
            </a:r>
            <a:r>
              <a:rPr lang="en-US" i="1" dirty="0">
                <a:latin typeface="Times New Roman" panose="02020603050405020304" pitchFamily="18" charset="0"/>
                <a:cs typeface="Times New Roman" panose="02020603050405020304" pitchFamily="18" charset="0"/>
              </a:rPr>
              <a:t>Rethinking Popular Culture: Contemporary Perspectives in Cultural Studies.</a:t>
            </a:r>
            <a:r>
              <a:rPr lang="en-US" dirty="0">
                <a:latin typeface="Times New Roman" panose="02020603050405020304" pitchFamily="18" charset="0"/>
                <a:cs typeface="Times New Roman" panose="02020603050405020304" pitchFamily="18" charset="0"/>
              </a:rPr>
              <a:t> Eds. Chandra Mukerji and Michael </a:t>
            </a:r>
            <a:r>
              <a:rPr lang="en-US" dirty="0" err="1">
                <a:latin typeface="Times New Roman" panose="02020603050405020304" pitchFamily="18" charset="0"/>
                <a:cs typeface="Times New Roman" panose="02020603050405020304" pitchFamily="18" charset="0"/>
              </a:rPr>
              <a:t>Schudson</a:t>
            </a:r>
            <a:r>
              <a:rPr lang="en-US" dirty="0">
                <a:latin typeface="Times New Roman" panose="02020603050405020304" pitchFamily="18" charset="0"/>
                <a:cs typeface="Times New Roman" panose="02020603050405020304" pitchFamily="18" charset="0"/>
              </a:rPr>
              <a:t>. Berkeley: University of California Press, 1991. 291-310.</a:t>
            </a:r>
          </a:p>
          <a:p>
            <a:r>
              <a:rPr lang="en-CA" dirty="0">
                <a:effectLst/>
                <a:latin typeface="Times New Roman" panose="02020603050405020304" pitchFamily="18" charset="0"/>
                <a:ea typeface="Times New Roman" panose="02020603050405020304" pitchFamily="18" charset="0"/>
                <a:cs typeface="Times New Roman" panose="02020603050405020304" pitchFamily="18" charset="0"/>
              </a:rPr>
              <a:t>MIN, M., AND BURGHARDT, M. A survey on approaches to computational humor generation. ACL Anthology (2020).</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12"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312504CE-5FA5-000F-08D7-EEB343955C5B}"/>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24</a:t>
            </a:fld>
            <a:endParaRPr lang="en-US"/>
          </a:p>
        </p:txBody>
      </p:sp>
      <p:pic>
        <p:nvPicPr>
          <p:cNvPr id="5" name="Audio 4">
            <a:hlinkClick r:id="" action="ppaction://media"/>
            <a:extLst>
              <a:ext uri="{FF2B5EF4-FFF2-40B4-BE49-F238E27FC236}">
                <a16:creationId xmlns:a16="http://schemas.microsoft.com/office/drawing/2014/main" id="{5EFEF2CE-96DB-0C01-1C5A-F9A68666DD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9696517"/>
      </p:ext>
    </p:extLst>
  </p:cSld>
  <p:clrMapOvr>
    <a:masterClrMapping/>
  </p:clrMapOvr>
  <mc:AlternateContent xmlns:mc="http://schemas.openxmlformats.org/markup-compatibility/2006">
    <mc:Choice xmlns:p14="http://schemas.microsoft.com/office/powerpoint/2010/main" Requires="p14">
      <p:transition spd="slow" p14:dur="2000" advTm="2076"/>
    </mc:Choice>
    <mc:Fallback>
      <p:transition spd="slow" advTm="2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0"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1"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2" name="Rectangle 1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erial view of a highway near the ocean">
            <a:extLst>
              <a:ext uri="{FF2B5EF4-FFF2-40B4-BE49-F238E27FC236}">
                <a16:creationId xmlns:a16="http://schemas.microsoft.com/office/drawing/2014/main" id="{48FA1220-F86F-1BEF-EC9F-9B09C793B65A}"/>
              </a:ext>
            </a:extLst>
          </p:cNvPr>
          <p:cNvPicPr>
            <a:picLocks noChangeAspect="1"/>
          </p:cNvPicPr>
          <p:nvPr/>
        </p:nvPicPr>
        <p:blipFill rotWithShape="1">
          <a:blip r:embed="rId8"/>
          <a:srcRect t="7719" r="-2" b="17231"/>
          <a:stretch/>
        </p:blipFill>
        <p:spPr>
          <a:xfrm>
            <a:off x="20" y="10"/>
            <a:ext cx="12191980" cy="6857989"/>
          </a:xfrm>
          <a:prstGeom prst="rect">
            <a:avLst/>
          </a:prstGeom>
        </p:spPr>
      </p:pic>
      <p:sp>
        <p:nvSpPr>
          <p:cNvPr id="36" name="Rectangle 2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9">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137A68-E2D2-1BA8-D2E6-F20EF7640B9E}"/>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nSpc>
                <a:spcPct val="80000"/>
              </a:lnSpc>
            </a:pPr>
            <a:r>
              <a:rPr lang="en-US" sz="9600">
                <a:solidFill>
                  <a:srgbClr val="FFFFFF"/>
                </a:solidFill>
              </a:rPr>
              <a:t>				Thank you</a:t>
            </a:r>
          </a:p>
        </p:txBody>
      </p:sp>
      <p:sp>
        <p:nvSpPr>
          <p:cNvPr id="3" name="Slide Number Placeholder 2">
            <a:extLst>
              <a:ext uri="{FF2B5EF4-FFF2-40B4-BE49-F238E27FC236}">
                <a16:creationId xmlns:a16="http://schemas.microsoft.com/office/drawing/2014/main" id="{F274B90B-8125-BB22-B9F1-6FEEA8418EB7}"/>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defTabSz="457200">
              <a:spcAft>
                <a:spcPts val="600"/>
              </a:spcAft>
            </a:pPr>
            <a:fld id="{D57F1E4F-1CFF-5643-939E-217C01CDF565}" type="slidenum">
              <a:rPr lang="en-US" sz="2800" dirty="0"/>
              <a:pPr algn="r" defTabSz="457200">
                <a:spcAft>
                  <a:spcPts val="600"/>
                </a:spcAft>
              </a:pPr>
              <a:t>25</a:t>
            </a:fld>
            <a:endParaRPr lang="en-US" sz="2800" dirty="0"/>
          </a:p>
        </p:txBody>
      </p:sp>
      <p:pic>
        <p:nvPicPr>
          <p:cNvPr id="4" name="Audio 3">
            <a:hlinkClick r:id="" action="ppaction://media"/>
            <a:extLst>
              <a:ext uri="{FF2B5EF4-FFF2-40B4-BE49-F238E27FC236}">
                <a16:creationId xmlns:a16="http://schemas.microsoft.com/office/drawing/2014/main" id="{13A5281D-0D3B-29A8-8183-C30EB5959FB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9186444"/>
      </p:ext>
    </p:extLst>
  </p:cSld>
  <p:clrMapOvr>
    <a:masterClrMapping/>
  </p:clrMapOvr>
  <mc:AlternateContent xmlns:mc="http://schemas.openxmlformats.org/markup-compatibility/2006">
    <mc:Choice xmlns:p14="http://schemas.microsoft.com/office/powerpoint/2010/main" Requires="p14">
      <p:transition spd="slow" p14:dur="2000" advTm="12996"/>
    </mc:Choice>
    <mc:Fallback>
      <p:transition spd="slow" advTm="1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86181C-5FA6-3640-9815-A888AB78BA84}"/>
              </a:ext>
            </a:extLst>
          </p:cNvPr>
          <p:cNvSpPr>
            <a:spLocks noGrp="1"/>
          </p:cNvSpPr>
          <p:nvPr>
            <p:ph type="title"/>
          </p:nvPr>
        </p:nvSpPr>
        <p:spPr>
          <a:xfrm>
            <a:off x="1069848" y="484632"/>
            <a:ext cx="10058400" cy="1609344"/>
          </a:xfrm>
        </p:spPr>
        <p:txBody>
          <a:bodyPr>
            <a:normAutofit/>
          </a:bodyPr>
          <a:lstStyle/>
          <a:p>
            <a:r>
              <a:rPr lang="en-US" dirty="0"/>
              <a:t>Humor RESEARCH</a:t>
            </a:r>
          </a:p>
        </p:txBody>
      </p:sp>
      <p:sp>
        <p:nvSpPr>
          <p:cNvPr id="3" name="Content Placeholder 2">
            <a:extLst>
              <a:ext uri="{FF2B5EF4-FFF2-40B4-BE49-F238E27FC236}">
                <a16:creationId xmlns:a16="http://schemas.microsoft.com/office/drawing/2014/main" id="{0CDB1140-C4B7-C1A0-4040-C7E01F4B38B7}"/>
              </a:ext>
            </a:extLst>
          </p:cNvPr>
          <p:cNvSpPr>
            <a:spLocks noGrp="1"/>
          </p:cNvSpPr>
          <p:nvPr>
            <p:ph idx="1"/>
          </p:nvPr>
        </p:nvSpPr>
        <p:spPr>
          <a:xfrm>
            <a:off x="1069848" y="2320412"/>
            <a:ext cx="10058400" cy="3851787"/>
          </a:xfrm>
        </p:spPr>
        <p:txBody>
          <a:bodyPr vert="horz" lIns="91440" tIns="45720" rIns="91440" bIns="45720" rtlCol="0">
            <a:normAutofit/>
          </a:bodyPr>
          <a:lstStyle/>
          <a:p>
            <a:r>
              <a:rPr lang="en-US" dirty="0"/>
              <a:t>Is Humor an identifiable human trait?</a:t>
            </a:r>
          </a:p>
          <a:p>
            <a:r>
              <a:rPr lang="en-US" dirty="0">
                <a:effectLst/>
                <a:latin typeface="Rockwell"/>
                <a:ea typeface="Times New Roman" panose="02020603050405020304" pitchFamily="18" charset="0"/>
              </a:rPr>
              <a:t>Humor is one of the most evolved characteristics we possess. The exact reasons</a:t>
            </a:r>
            <a:br>
              <a:rPr lang="en-US" dirty="0">
                <a:effectLst/>
                <a:latin typeface="Rockwell"/>
                <a:ea typeface="Times New Roman" panose="02020603050405020304" pitchFamily="18" charset="0"/>
              </a:rPr>
            </a:br>
            <a:r>
              <a:rPr lang="en-US" dirty="0">
                <a:effectLst/>
                <a:latin typeface="Rockwell"/>
                <a:ea typeface="Times New Roman" panose="02020603050405020304" pitchFamily="18" charset="0"/>
              </a:rPr>
              <a:t>why we laugh and what makes us laugh are still relatively unknown. The ability to understand and write jokes requires an understanding of different concepts. One must be aware of the world and the relationship between ideas and objects and be aware of linguistic structures that make a sentence funny, i.e., a strong understanding of semantics and syntax is required to understand and generate a joke.</a:t>
            </a:r>
            <a:endParaRPr lang="en-US">
              <a:latin typeface="Rockwell"/>
            </a:endParaRPr>
          </a:p>
          <a:p>
            <a:r>
              <a:rPr lang="en-US" dirty="0"/>
              <a:t>Laughter is a social behavior, a skill and adaption mechanism.</a:t>
            </a:r>
          </a:p>
          <a:p>
            <a:r>
              <a:rPr lang="en-US" dirty="0"/>
              <a:t>Research suggests Humor directly relates to improved problem-solving ability.</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FDBCFEC1-C958-FD82-3AC3-6E2C116D965A}"/>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3</a:t>
            </a:fld>
            <a:endParaRPr lang="en-US"/>
          </a:p>
        </p:txBody>
      </p:sp>
      <p:pic>
        <p:nvPicPr>
          <p:cNvPr id="6" name="Audio 5">
            <a:hlinkClick r:id="" action="ppaction://media"/>
            <a:extLst>
              <a:ext uri="{FF2B5EF4-FFF2-40B4-BE49-F238E27FC236}">
                <a16:creationId xmlns:a16="http://schemas.microsoft.com/office/drawing/2014/main" id="{0D672352-B3EE-D3AC-55F4-7A833F6113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45789"/>
      </p:ext>
    </p:extLst>
  </p:cSld>
  <p:clrMapOvr>
    <a:masterClrMapping/>
  </p:clrMapOvr>
  <mc:AlternateContent xmlns:mc="http://schemas.openxmlformats.org/markup-compatibility/2006" xmlns:p14="http://schemas.microsoft.com/office/powerpoint/2010/main">
    <mc:Choice Requires="p14">
      <p:transition spd="slow" p14:dur="2000" advTm="54709"/>
    </mc:Choice>
    <mc:Fallback xmlns="">
      <p:transition spd="slow" advTm="54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56CBC6-6194-2ACF-4F4B-3B446F2A35D4}"/>
              </a:ext>
            </a:extLst>
          </p:cNvPr>
          <p:cNvSpPr>
            <a:spLocks noGrp="1"/>
          </p:cNvSpPr>
          <p:nvPr>
            <p:ph type="title"/>
          </p:nvPr>
        </p:nvSpPr>
        <p:spPr>
          <a:xfrm>
            <a:off x="1069848" y="484632"/>
            <a:ext cx="10058400" cy="1609344"/>
          </a:xfrm>
        </p:spPr>
        <p:txBody>
          <a:bodyPr>
            <a:normAutofit/>
          </a:bodyPr>
          <a:lstStyle/>
          <a:p>
            <a:r>
              <a:rPr lang="en-US" dirty="0"/>
              <a:t>Theories of humor</a:t>
            </a:r>
            <a:br>
              <a:rPr lang="en-US"/>
            </a:br>
            <a:endParaRPr lang="en-US"/>
          </a:p>
        </p:txBody>
      </p:sp>
      <p:sp>
        <p:nvSpPr>
          <p:cNvPr id="3" name="Content Placeholder 2">
            <a:extLst>
              <a:ext uri="{FF2B5EF4-FFF2-40B4-BE49-F238E27FC236}">
                <a16:creationId xmlns:a16="http://schemas.microsoft.com/office/drawing/2014/main" id="{587BCB31-7A75-C3E4-95DF-7A89D0D5D5BD}"/>
              </a:ext>
            </a:extLst>
          </p:cNvPr>
          <p:cNvSpPr>
            <a:spLocks noGrp="1"/>
          </p:cNvSpPr>
          <p:nvPr>
            <p:ph idx="1"/>
          </p:nvPr>
        </p:nvSpPr>
        <p:spPr>
          <a:xfrm>
            <a:off x="1069848" y="2320412"/>
            <a:ext cx="10058400" cy="3851787"/>
          </a:xfrm>
        </p:spPr>
        <p:txBody>
          <a:bodyPr vert="horz" lIns="91440" tIns="45720" rIns="91440" bIns="45720" rtlCol="0">
            <a:normAutofit/>
          </a:bodyPr>
          <a:lstStyle/>
          <a:p>
            <a:r>
              <a:rPr lang="en-US" dirty="0"/>
              <a:t>Four positions on the nature of humor.</a:t>
            </a:r>
          </a:p>
          <a:p>
            <a:pPr marL="457200" indent="-457200">
              <a:buFont typeface="+mj-lt"/>
              <a:buAutoNum type="arabicPeriod"/>
            </a:pPr>
            <a:r>
              <a:rPr lang="en-US" dirty="0"/>
              <a:t>The Superiority theory</a:t>
            </a:r>
          </a:p>
          <a:p>
            <a:pPr marL="457200" indent="-457200">
              <a:buFont typeface="+mj-lt"/>
              <a:buAutoNum type="arabicPeriod"/>
            </a:pPr>
            <a:r>
              <a:rPr lang="en-US" dirty="0"/>
              <a:t>The Relief theory</a:t>
            </a:r>
          </a:p>
          <a:p>
            <a:pPr marL="457200" indent="-457200">
              <a:buFont typeface="+mj-lt"/>
              <a:buAutoNum type="arabicPeriod"/>
            </a:pPr>
            <a:r>
              <a:rPr lang="en-US" dirty="0"/>
              <a:t>The incongruity theory</a:t>
            </a:r>
          </a:p>
          <a:p>
            <a:pPr marL="457200" indent="-457200">
              <a:buFont typeface="+mj-lt"/>
              <a:buAutoNum type="arabicPeriod"/>
            </a:pPr>
            <a:r>
              <a:rPr lang="en-US" dirty="0"/>
              <a:t> The play theory</a:t>
            </a:r>
          </a:p>
          <a:p>
            <a:pPr marL="0" indent="0">
              <a:buNone/>
            </a:pPr>
            <a:endParaRPr lang="en-US"/>
          </a:p>
          <a:p>
            <a:endParaRPr lang="en-US"/>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2AFE5F9A-EA8E-A4F4-0DBE-170C532D2621}"/>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4</a:t>
            </a:fld>
            <a:endParaRPr lang="en-US"/>
          </a:p>
        </p:txBody>
      </p:sp>
      <p:pic>
        <p:nvPicPr>
          <p:cNvPr id="5" name="Audio 4">
            <a:hlinkClick r:id="" action="ppaction://media"/>
            <a:extLst>
              <a:ext uri="{FF2B5EF4-FFF2-40B4-BE49-F238E27FC236}">
                <a16:creationId xmlns:a16="http://schemas.microsoft.com/office/drawing/2014/main" id="{7BC957BA-31EB-994C-11DA-172AD29E3F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77836286"/>
      </p:ext>
    </p:extLst>
  </p:cSld>
  <p:clrMapOvr>
    <a:masterClrMapping/>
  </p:clrMapOvr>
  <mc:AlternateContent xmlns:mc="http://schemas.openxmlformats.org/markup-compatibility/2006" xmlns:p14="http://schemas.microsoft.com/office/powerpoint/2010/main">
    <mc:Choice Requires="p14">
      <p:transition spd="slow" p14:dur="2000" advTm="14770"/>
    </mc:Choice>
    <mc:Fallback xmlns="">
      <p:transition spd="slow" advTm="1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7ECFE2E-88EE-F860-4E2A-666D35FAA67A}"/>
              </a:ext>
            </a:extLst>
          </p:cNvPr>
          <p:cNvSpPr>
            <a:spLocks noGrp="1"/>
          </p:cNvSpPr>
          <p:nvPr>
            <p:ph type="title"/>
          </p:nvPr>
        </p:nvSpPr>
        <p:spPr>
          <a:xfrm>
            <a:off x="1069848" y="484632"/>
            <a:ext cx="10058400" cy="1609344"/>
          </a:xfrm>
        </p:spPr>
        <p:txBody>
          <a:bodyPr>
            <a:normAutofit/>
          </a:bodyPr>
          <a:lstStyle/>
          <a:p>
            <a:r>
              <a:rPr lang="en-US" dirty="0"/>
              <a:t>Superiority  theory</a:t>
            </a:r>
          </a:p>
        </p:txBody>
      </p:sp>
      <p:sp>
        <p:nvSpPr>
          <p:cNvPr id="3" name="Content Placeholder 2">
            <a:extLst>
              <a:ext uri="{FF2B5EF4-FFF2-40B4-BE49-F238E27FC236}">
                <a16:creationId xmlns:a16="http://schemas.microsoft.com/office/drawing/2014/main" id="{4C4F67C8-634D-E2D5-8543-9292C7300588}"/>
              </a:ext>
            </a:extLst>
          </p:cNvPr>
          <p:cNvSpPr>
            <a:spLocks noGrp="1"/>
          </p:cNvSpPr>
          <p:nvPr>
            <p:ph idx="1"/>
          </p:nvPr>
        </p:nvSpPr>
        <p:spPr>
          <a:xfrm>
            <a:off x="1069848" y="2320412"/>
            <a:ext cx="10058400" cy="3851787"/>
          </a:xfrm>
        </p:spPr>
        <p:txBody>
          <a:bodyPr>
            <a:normAutofit/>
          </a:bodyPr>
          <a:lstStyle/>
          <a:p>
            <a:r>
              <a:rPr lang="en-US" dirty="0"/>
              <a:t>One of the oldest positions on humor is the superiority theory, put forward by Hobbes, but traceable to Descartes and Plato.</a:t>
            </a:r>
          </a:p>
          <a:p>
            <a:r>
              <a:rPr lang="en-US" dirty="0"/>
              <a:t>This claims that humor arises from feeling superior to something else. This theory somewhat suggests, laughter degrades something, or someone dominated thought for around 2000 years and led in part to some bad reputations of humor.</a:t>
            </a:r>
          </a:p>
          <a:p>
            <a:r>
              <a:rPr lang="en-US" dirty="0"/>
              <a:t>Defenders of this theory might cite such things as  fat jokes, blonde jokes and even racist jokes as modern examples that we still find being superior to someone else funny.</a:t>
            </a:r>
          </a:p>
          <a:p>
            <a:r>
              <a:rPr lang="en-US" dirty="0"/>
              <a:t>This position has been tempered by some who claim that superiority can give rise to humor, but it is not the only mechanism.</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00C8DEA1-6EFF-BEAC-EF0D-38BBE6BEABB8}"/>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5</a:t>
            </a:fld>
            <a:endParaRPr lang="en-US"/>
          </a:p>
        </p:txBody>
      </p:sp>
      <p:pic>
        <p:nvPicPr>
          <p:cNvPr id="10" name="Audio 9">
            <a:hlinkClick r:id="" action="ppaction://media"/>
            <a:extLst>
              <a:ext uri="{FF2B5EF4-FFF2-40B4-BE49-F238E27FC236}">
                <a16:creationId xmlns:a16="http://schemas.microsoft.com/office/drawing/2014/main" id="{34A8D655-E545-3D4A-3E0F-A959F657A2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46565239"/>
      </p:ext>
    </p:extLst>
  </p:cSld>
  <p:clrMapOvr>
    <a:masterClrMapping/>
  </p:clrMapOvr>
  <mc:AlternateContent xmlns:mc="http://schemas.openxmlformats.org/markup-compatibility/2006" xmlns:p14="http://schemas.microsoft.com/office/powerpoint/2010/main">
    <mc:Choice Requires="p14">
      <p:transition spd="slow" p14:dur="2000" advTm="36765"/>
    </mc:Choice>
    <mc:Fallback xmlns="">
      <p:transition spd="slow" advTm="36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lide Number Placeholder 1">
            <a:extLst>
              <a:ext uri="{FF2B5EF4-FFF2-40B4-BE49-F238E27FC236}">
                <a16:creationId xmlns:a16="http://schemas.microsoft.com/office/drawing/2014/main" id="{E1FBF38B-ED7F-397C-78C1-EEE963C367B2}"/>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D57F1E4F-1CFF-5643-939E-217C01CDF565}" type="slidenum">
              <a:rPr lang="en-US" sz="1900" dirty="0">
                <a:solidFill>
                  <a:schemeClr val="accent1"/>
                </a:solidFill>
              </a:rPr>
              <a:pPr>
                <a:lnSpc>
                  <a:spcPct val="90000"/>
                </a:lnSpc>
                <a:spcAft>
                  <a:spcPts val="600"/>
                </a:spcAft>
              </a:pPr>
              <a:t>6</a:t>
            </a:fld>
            <a:endParaRPr lang="en-US" sz="1900" dirty="0">
              <a:solidFill>
                <a:schemeClr val="accent1"/>
              </a:solidFill>
            </a:endParaRPr>
          </a:p>
        </p:txBody>
      </p:sp>
      <p:graphicFrame>
        <p:nvGraphicFramePr>
          <p:cNvPr id="5" name="Content Placeholder 2">
            <a:extLst>
              <a:ext uri="{FF2B5EF4-FFF2-40B4-BE49-F238E27FC236}">
                <a16:creationId xmlns:a16="http://schemas.microsoft.com/office/drawing/2014/main" id="{2F297FA7-75C4-20D1-F980-4BF59E72F603}"/>
              </a:ext>
            </a:extLst>
          </p:cNvPr>
          <p:cNvGraphicFramePr>
            <a:graphicFrameLocks noGrp="1"/>
          </p:cNvGraphicFramePr>
          <p:nvPr>
            <p:ph idx="1"/>
            <p:extLst>
              <p:ext uri="{D42A27DB-BD31-4B8C-83A1-F6EECF244321}">
                <p14:modId xmlns:p14="http://schemas.microsoft.com/office/powerpoint/2010/main" val="4203696869"/>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Audio 3">
            <a:hlinkClick r:id="" action="ppaction://media"/>
            <a:extLst>
              <a:ext uri="{FF2B5EF4-FFF2-40B4-BE49-F238E27FC236}">
                <a16:creationId xmlns:a16="http://schemas.microsoft.com/office/drawing/2014/main" id="{F35BD7C5-C260-EE7F-21E4-0558D4EB41D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43729777"/>
      </p:ext>
    </p:extLst>
  </p:cSld>
  <p:clrMapOvr>
    <a:masterClrMapping/>
  </p:clrMapOvr>
  <mc:AlternateContent xmlns:mc="http://schemas.openxmlformats.org/markup-compatibility/2006" xmlns:p14="http://schemas.microsoft.com/office/powerpoint/2010/main">
    <mc:Choice Requires="p14">
      <p:transition spd="slow" p14:dur="2000" advTm="9553"/>
    </mc:Choice>
    <mc:Fallback xmlns="">
      <p:transition spd="slow" advTm="9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0605D8-C4C8-F1D9-75C5-36EB33C765ED}"/>
              </a:ext>
            </a:extLst>
          </p:cNvPr>
          <p:cNvSpPr>
            <a:spLocks noGrp="1"/>
          </p:cNvSpPr>
          <p:nvPr>
            <p:ph type="title"/>
          </p:nvPr>
        </p:nvSpPr>
        <p:spPr>
          <a:xfrm>
            <a:off x="1069848" y="484632"/>
            <a:ext cx="10058400" cy="1609344"/>
          </a:xfrm>
        </p:spPr>
        <p:txBody>
          <a:bodyPr>
            <a:normAutofit/>
          </a:bodyPr>
          <a:lstStyle/>
          <a:p>
            <a:r>
              <a:rPr lang="en-US" dirty="0"/>
              <a:t>Relief – Biology of Laughter</a:t>
            </a:r>
          </a:p>
        </p:txBody>
      </p:sp>
      <p:sp>
        <p:nvSpPr>
          <p:cNvPr id="3" name="Content Placeholder 2">
            <a:extLst>
              <a:ext uri="{FF2B5EF4-FFF2-40B4-BE49-F238E27FC236}">
                <a16:creationId xmlns:a16="http://schemas.microsoft.com/office/drawing/2014/main" id="{5E0B8AA6-3652-0D46-7D51-5305F1EDE66D}"/>
              </a:ext>
            </a:extLst>
          </p:cNvPr>
          <p:cNvSpPr>
            <a:spLocks noGrp="1"/>
          </p:cNvSpPr>
          <p:nvPr>
            <p:ph idx="1"/>
          </p:nvPr>
        </p:nvSpPr>
        <p:spPr>
          <a:xfrm>
            <a:off x="1069848" y="2320412"/>
            <a:ext cx="10058400" cy="3851787"/>
          </a:xfrm>
        </p:spPr>
        <p:txBody>
          <a:bodyPr vert="horz" lIns="91440" tIns="45720" rIns="91440" bIns="45720" rtlCol="0" anchor="t">
            <a:normAutofit/>
          </a:bodyPr>
          <a:lstStyle/>
          <a:p>
            <a:r>
              <a:rPr lang="en-US" dirty="0"/>
              <a:t>A theory offered around the turn of the century by Sigmund Freud and Herbert Spencer focused more on the biology of laughter. They claimed it was a release of tension or nervous energy.</a:t>
            </a:r>
          </a:p>
          <a:p>
            <a:r>
              <a:rPr lang="en-US" dirty="0"/>
              <a:t>When listening to a joke, that tension builds through the setup. This tension arises through our concern or common structure like a “knock </a:t>
            </a:r>
            <a:r>
              <a:rPr lang="en-US" dirty="0" err="1"/>
              <a:t>knock</a:t>
            </a:r>
            <a:r>
              <a:rPr lang="en-US" dirty="0"/>
              <a:t>” joke.</a:t>
            </a:r>
          </a:p>
          <a:p>
            <a:r>
              <a:rPr lang="en-US" dirty="0"/>
              <a:t>Laughter comes at the release of the punchline or conclusion of the joke.</a:t>
            </a:r>
          </a:p>
          <a:p>
            <a:pPr marL="0" indent="0">
              <a:buNone/>
            </a:pPr>
            <a:endParaRPr lang="en-US"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137A3987-185F-C792-75AE-E43B18CAB341}"/>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7</a:t>
            </a:fld>
            <a:endParaRPr lang="en-US"/>
          </a:p>
        </p:txBody>
      </p:sp>
      <p:pic>
        <p:nvPicPr>
          <p:cNvPr id="10" name="Audio 9">
            <a:hlinkClick r:id="" action="ppaction://media"/>
            <a:extLst>
              <a:ext uri="{FF2B5EF4-FFF2-40B4-BE49-F238E27FC236}">
                <a16:creationId xmlns:a16="http://schemas.microsoft.com/office/drawing/2014/main" id="{EB4A89A6-5FDD-A7CA-4640-0E63D51BCA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5575425"/>
      </p:ext>
    </p:extLst>
  </p:cSld>
  <p:clrMapOvr>
    <a:masterClrMapping/>
  </p:clrMapOvr>
  <mc:AlternateContent xmlns:mc="http://schemas.openxmlformats.org/markup-compatibility/2006" xmlns:p14="http://schemas.microsoft.com/office/powerpoint/2010/main">
    <mc:Choice Requires="p14">
      <p:transition spd="slow" p14:dur="2000" advTm="38244"/>
    </mc:Choice>
    <mc:Fallback xmlns="">
      <p:transition spd="slow" advTm="38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CF6AFC-BC41-1BF8-B451-51EDA1243D95}"/>
              </a:ext>
            </a:extLst>
          </p:cNvPr>
          <p:cNvSpPr>
            <a:spLocks noGrp="1"/>
          </p:cNvSpPr>
          <p:nvPr>
            <p:ph type="sldNum" sz="quarter" idx="12"/>
          </p:nvPr>
        </p:nvSpPr>
        <p:spPr/>
        <p:txBody>
          <a:bodyPr/>
          <a:lstStyle/>
          <a:p>
            <a:fld id="{D57F1E4F-1CFF-5643-939E-217C01CDF565}" type="slidenum">
              <a:rPr lang="en-US" dirty="0"/>
              <a:pPr/>
              <a:t>8</a:t>
            </a:fld>
            <a:endParaRPr lang="en-US"/>
          </a:p>
        </p:txBody>
      </p:sp>
      <p:pic>
        <p:nvPicPr>
          <p:cNvPr id="3" name="Picture 3">
            <a:extLst>
              <a:ext uri="{FF2B5EF4-FFF2-40B4-BE49-F238E27FC236}">
                <a16:creationId xmlns:a16="http://schemas.microsoft.com/office/drawing/2014/main" id="{FB79C70D-A282-E469-035F-816122C9AF63}"/>
              </a:ext>
            </a:extLst>
          </p:cNvPr>
          <p:cNvPicPr>
            <a:picLocks noChangeAspect="1"/>
          </p:cNvPicPr>
          <p:nvPr/>
        </p:nvPicPr>
        <p:blipFill>
          <a:blip r:embed="rId4"/>
          <a:stretch>
            <a:fillRect/>
          </a:stretch>
        </p:blipFill>
        <p:spPr>
          <a:xfrm>
            <a:off x="2741446" y="449431"/>
            <a:ext cx="6217819" cy="5598192"/>
          </a:xfrm>
          <a:prstGeom prst="rect">
            <a:avLst/>
          </a:prstGeom>
        </p:spPr>
      </p:pic>
      <p:pic>
        <p:nvPicPr>
          <p:cNvPr id="4" name="Audio 3">
            <a:hlinkClick r:id="" action="ppaction://media"/>
            <a:extLst>
              <a:ext uri="{FF2B5EF4-FFF2-40B4-BE49-F238E27FC236}">
                <a16:creationId xmlns:a16="http://schemas.microsoft.com/office/drawing/2014/main" id="{5CE46251-A164-3826-E2C1-B79FE209F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0286868"/>
      </p:ext>
    </p:extLst>
  </p:cSld>
  <p:clrMapOvr>
    <a:masterClrMapping/>
  </p:clrMapOvr>
  <mc:AlternateContent xmlns:mc="http://schemas.openxmlformats.org/markup-compatibility/2006" xmlns:p14="http://schemas.microsoft.com/office/powerpoint/2010/main">
    <mc:Choice Requires="p14">
      <p:transition spd="slow" p14:dur="2000" advTm="12409"/>
    </mc:Choice>
    <mc:Fallback xmlns="">
      <p:transition spd="slow" advTm="12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8643AA-452E-DC6D-2EAA-42E4EC97339E}"/>
              </a:ext>
            </a:extLst>
          </p:cNvPr>
          <p:cNvSpPr>
            <a:spLocks noGrp="1"/>
          </p:cNvSpPr>
          <p:nvPr>
            <p:ph type="title"/>
          </p:nvPr>
        </p:nvSpPr>
        <p:spPr>
          <a:xfrm>
            <a:off x="1069848" y="484632"/>
            <a:ext cx="10058400" cy="1609344"/>
          </a:xfrm>
        </p:spPr>
        <p:txBody>
          <a:bodyPr>
            <a:normAutofit/>
          </a:bodyPr>
          <a:lstStyle/>
          <a:p>
            <a:r>
              <a:rPr lang="en-US" dirty="0"/>
              <a:t>Incongruity</a:t>
            </a:r>
            <a:br>
              <a:rPr lang="en-US"/>
            </a:br>
            <a:endParaRPr lang="en-US"/>
          </a:p>
        </p:txBody>
      </p:sp>
      <p:sp>
        <p:nvSpPr>
          <p:cNvPr id="3" name="Content Placeholder 2">
            <a:extLst>
              <a:ext uri="{FF2B5EF4-FFF2-40B4-BE49-F238E27FC236}">
                <a16:creationId xmlns:a16="http://schemas.microsoft.com/office/drawing/2014/main" id="{4249454E-507B-6D57-A9A0-4524917F6A35}"/>
              </a:ext>
            </a:extLst>
          </p:cNvPr>
          <p:cNvSpPr>
            <a:spLocks noGrp="1"/>
          </p:cNvSpPr>
          <p:nvPr>
            <p:ph idx="1"/>
          </p:nvPr>
        </p:nvSpPr>
        <p:spPr>
          <a:xfrm>
            <a:off x="1069848" y="2320412"/>
            <a:ext cx="10058400" cy="3851787"/>
          </a:xfrm>
        </p:spPr>
        <p:txBody>
          <a:bodyPr>
            <a:normAutofit/>
          </a:bodyPr>
          <a:lstStyle/>
          <a:p>
            <a:r>
              <a:rPr lang="en-US" dirty="0"/>
              <a:t>Kant, and later Schopenhauer, put forward the beginnings of what is one of the more popular theories of humor today, the incongruity theory.</a:t>
            </a:r>
          </a:p>
          <a:p>
            <a:r>
              <a:rPr lang="en-US" dirty="0"/>
              <a:t>In this view, laughter arises from our expectations being dashed. What we expect and what we are presented with is different.</a:t>
            </a:r>
          </a:p>
          <a:p>
            <a:r>
              <a:rPr lang="en-US" dirty="0"/>
              <a:t>This explains such as the rule of three in comedy where two examples serve to set up an expectation of what will occur next, while the third example serves to subvert that expectation.</a:t>
            </a:r>
          </a:p>
          <a:p>
            <a:r>
              <a:rPr lang="en-US" dirty="0"/>
              <a:t>The greater the distance between our expectations and the result, the funnier the joke.</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455F5AE5-C14A-2242-4D70-A02650A8F77D}"/>
              </a:ext>
            </a:extLst>
          </p:cNvPr>
          <p:cNvSpPr>
            <a:spLocks noGrp="1"/>
          </p:cNvSpPr>
          <p:nvPr>
            <p:ph type="sldNum" sz="quarter" idx="12"/>
          </p:nvPr>
        </p:nvSpPr>
        <p:spPr>
          <a:xfrm>
            <a:off x="11311128" y="6272784"/>
            <a:ext cx="640080" cy="365125"/>
          </a:xfrm>
        </p:spPr>
        <p:txBody>
          <a:bodyPr>
            <a:normAutofit/>
          </a:bodyPr>
          <a:lstStyle/>
          <a:p>
            <a:pPr>
              <a:spcAft>
                <a:spcPts val="600"/>
              </a:spcAft>
            </a:pPr>
            <a:fld id="{D57F1E4F-1CFF-5643-939E-217C01CDF565}" type="slidenum">
              <a:rPr lang="en-US" dirty="0"/>
              <a:pPr>
                <a:spcAft>
                  <a:spcPts val="600"/>
                </a:spcAft>
              </a:pPr>
              <a:t>9</a:t>
            </a:fld>
            <a:endParaRPr lang="en-US"/>
          </a:p>
        </p:txBody>
      </p:sp>
      <p:pic>
        <p:nvPicPr>
          <p:cNvPr id="12" name="Audio 11">
            <a:hlinkClick r:id="" action="ppaction://media"/>
            <a:extLst>
              <a:ext uri="{FF2B5EF4-FFF2-40B4-BE49-F238E27FC236}">
                <a16:creationId xmlns:a16="http://schemas.microsoft.com/office/drawing/2014/main" id="{34C3158C-9AD3-E518-31A6-B390E8CFE7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4588967"/>
      </p:ext>
    </p:extLst>
  </p:cSld>
  <p:clrMapOvr>
    <a:masterClrMapping/>
  </p:clrMapOvr>
  <mc:AlternateContent xmlns:mc="http://schemas.openxmlformats.org/markup-compatibility/2006" xmlns:p14="http://schemas.microsoft.com/office/powerpoint/2010/main">
    <mc:Choice Requires="p14">
      <p:transition spd="slow" p14:dur="2000" advTm="41957"/>
    </mc:Choice>
    <mc:Fallback xmlns="">
      <p:transition spd="slow" advTm="4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137</TotalTime>
  <Words>924</Words>
  <Application>Microsoft Office PowerPoint</Application>
  <PresentationFormat>Widescreen</PresentationFormat>
  <Paragraphs>91</Paragraphs>
  <Slides>25</Slides>
  <Notes>0</Notes>
  <HiddenSlides>0</HiddenSlides>
  <MMClips>25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Rockwell</vt:lpstr>
      <vt:lpstr>Rockwell Condensed</vt:lpstr>
      <vt:lpstr>Rockwell Extra Bold</vt:lpstr>
      <vt:lpstr>Times New Roman</vt:lpstr>
      <vt:lpstr>Wingdings</vt:lpstr>
      <vt:lpstr>Wood Type</vt:lpstr>
      <vt:lpstr>Humor Generation using AI</vt:lpstr>
      <vt:lpstr>DASHBOARD/UI</vt:lpstr>
      <vt:lpstr>Humor RESEARCH</vt:lpstr>
      <vt:lpstr>Theories of humor </vt:lpstr>
      <vt:lpstr>Superiority  theory</vt:lpstr>
      <vt:lpstr>PowerPoint Presentation</vt:lpstr>
      <vt:lpstr>Relief – Biology of Laughter</vt:lpstr>
      <vt:lpstr>PowerPoint Presentation</vt:lpstr>
      <vt:lpstr>Incongruity </vt:lpstr>
      <vt:lpstr>PowerPoint Presentation</vt:lpstr>
      <vt:lpstr>Play</vt:lpstr>
      <vt:lpstr>Architecture for the project</vt:lpstr>
      <vt:lpstr>Image captioning</vt:lpstr>
      <vt:lpstr>COCO DATASET</vt:lpstr>
      <vt:lpstr>Image Captioning</vt:lpstr>
      <vt:lpstr>Joke Generation Model - GPt2</vt:lpstr>
      <vt:lpstr>Dataset</vt:lpstr>
      <vt:lpstr>PROCESS WORKFLOW</vt:lpstr>
      <vt:lpstr>RESULTS</vt:lpstr>
      <vt:lpstr>PowerPoint Presentation</vt:lpstr>
      <vt:lpstr>PowerPoint Presentation</vt:lpstr>
      <vt:lpstr>PowerPoint Presentation</vt:lpstr>
      <vt:lpstr>FUTURE WORKS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Humor Generation using AI</dc:title>
  <dc:creator>Mandil Karki</dc:creator>
  <cp:lastModifiedBy>Mandil Karki</cp:lastModifiedBy>
  <cp:revision>175</cp:revision>
  <dcterms:created xsi:type="dcterms:W3CDTF">2022-07-16T04:12:30Z</dcterms:created>
  <dcterms:modified xsi:type="dcterms:W3CDTF">2022-08-20T10:30:26Z</dcterms:modified>
</cp:coreProperties>
</file>